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Override1.xml" ContentType="application/vnd.openxmlformats-officedocument.themeOverride+xml"/>
  <Override PartName="/ppt/tags/tag4.xml" ContentType="application/vnd.openxmlformats-officedocument.presentationml.tags+xml"/>
  <Override PartName="/ppt/tags/tag5.xml" ContentType="application/vnd.openxmlformats-officedocument.presentationml.tags+xml"/>
  <Override PartName="/ppt/theme/themeOverride2.xml" ContentType="application/vnd.openxmlformats-officedocument.themeOverride+xml"/>
  <Override PartName="/ppt/tags/tag6.xml" ContentType="application/vnd.openxmlformats-officedocument.presentationml.tags+xml"/>
  <Override PartName="/ppt/tags/tag7.xml" ContentType="application/vnd.openxmlformats-officedocument.presentationml.tags+xml"/>
  <Override PartName="/ppt/theme/themeOverride3.xml" ContentType="application/vnd.openxmlformats-officedocument.themeOverride+xml"/>
  <Override PartName="/ppt/tags/tag8.xml" ContentType="application/vnd.openxmlformats-officedocument.presentationml.tags+xml"/>
  <Override PartName="/ppt/theme/themeOverride4.xml" ContentType="application/vnd.openxmlformats-officedocument.themeOverride+xml"/>
  <Override PartName="/ppt/tags/tag9.xml" ContentType="application/vnd.openxmlformats-officedocument.presentationml.tags+xml"/>
  <Override PartName="/ppt/theme/themeOverride5.xml" ContentType="application/vnd.openxmlformats-officedocument.themeOverride+xml"/>
  <Override PartName="/ppt/theme/themeOverride6.xml" ContentType="application/vnd.openxmlformats-officedocument.themeOverride+xml"/>
  <Override PartName="/ppt/tags/tag10.xml" ContentType="application/vnd.openxmlformats-officedocument.presentationml.tags+xml"/>
  <Override PartName="/ppt/theme/themeOverride7.xml" ContentType="application/vnd.openxmlformats-officedocument.themeOverr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Override8.xml" ContentType="application/vnd.openxmlformats-officedocument.themeOverride+xml"/>
  <Override PartName="/ppt/tags/tag14.xml" ContentType="application/vnd.openxmlformats-officedocument.presentationml.tags+xml"/>
  <Override PartName="/ppt/theme/themeOverride9.xml" ContentType="application/vnd.openxmlformats-officedocument.themeOverride+xml"/>
  <Override PartName="/ppt/tags/tag15.xml" ContentType="application/vnd.openxmlformats-officedocument.presentationml.tags+xml"/>
  <Override PartName="/ppt/theme/themeOverride10.xml" ContentType="application/vnd.openxmlformats-officedocument.themeOverr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heme/themeOverride11.xml" ContentType="application/vnd.openxmlformats-officedocument.themeOverr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Override12.xml" ContentType="application/vnd.openxmlformats-officedocument.themeOverride+xml"/>
  <Override PartName="/ppt/tags/tag22.xml" ContentType="application/vnd.openxmlformats-officedocument.presentationml.tags+xml"/>
  <Override PartName="/ppt/theme/themeOverride13.xml" ContentType="application/vnd.openxmlformats-officedocument.themeOverride+xml"/>
  <Override PartName="/ppt/tags/tag23.xml" ContentType="application/vnd.openxmlformats-officedocument.presentationml.tags+xml"/>
  <Override PartName="/ppt/theme/themeOverride14.xml" ContentType="application/vnd.openxmlformats-officedocument.themeOverride+xml"/>
  <Override PartName="/ppt/tags/tag24.xml" ContentType="application/vnd.openxmlformats-officedocument.presentationml.tags+xml"/>
  <Override PartName="/ppt/theme/themeOverride15.xml" ContentType="application/vnd.openxmlformats-officedocument.themeOverride+xml"/>
  <Override PartName="/ppt/tags/tag25.xml" ContentType="application/vnd.openxmlformats-officedocument.presentationml.tags+xml"/>
  <Override PartName="/ppt/theme/themeOverride16.xml" ContentType="application/vnd.openxmlformats-officedocument.themeOverride+xml"/>
  <Override PartName="/ppt/tags/tag26.xml" ContentType="application/vnd.openxmlformats-officedocument.presentationml.tags+xml"/>
  <Override PartName="/ppt/theme/themeOverride17.xml" ContentType="application/vnd.openxmlformats-officedocument.themeOverride+xml"/>
  <Override PartName="/ppt/tags/tag27.xml" ContentType="application/vnd.openxmlformats-officedocument.presentationml.tags+xml"/>
  <Override PartName="/ppt/theme/themeOverride18.xml" ContentType="application/vnd.openxmlformats-officedocument.themeOverride+xml"/>
  <Override PartName="/ppt/tags/tag28.xml" ContentType="application/vnd.openxmlformats-officedocument.presentationml.tags+xml"/>
  <Override PartName="/ppt/theme/themeOverride19.xml" ContentType="application/vnd.openxmlformats-officedocument.themeOverride+xml"/>
  <Override PartName="/ppt/tags/tag29.xml" ContentType="application/vnd.openxmlformats-officedocument.presentationml.tags+xml"/>
  <Override PartName="/ppt/theme/themeOverride20.xml" ContentType="application/vnd.openxmlformats-officedocument.themeOverride+xml"/>
  <Override PartName="/ppt/tags/tag30.xml" ContentType="application/vnd.openxmlformats-officedocument.presentationml.tags+xml"/>
  <Override PartName="/ppt/theme/themeOverride21.xml" ContentType="application/vnd.openxmlformats-officedocument.themeOverride+xml"/>
  <Override PartName="/ppt/tags/tag31.xml" ContentType="application/vnd.openxmlformats-officedocument.presentationml.tags+xml"/>
  <Override PartName="/ppt/theme/themeOverride22.xml" ContentType="application/vnd.openxmlformats-officedocument.themeOverride+xml"/>
  <Override PartName="/ppt/tags/tag32.xml" ContentType="application/vnd.openxmlformats-officedocument.presentationml.tags+xml"/>
  <Override PartName="/ppt/theme/themeOverride23.xml" ContentType="application/vnd.openxmlformats-officedocument.themeOverride+xml"/>
  <Override PartName="/ppt/tags/tag33.xml" ContentType="application/vnd.openxmlformats-officedocument.presentationml.tags+xml"/>
  <Override PartName="/ppt/theme/themeOverride24.xml" ContentType="application/vnd.openxmlformats-officedocument.themeOverride+xml"/>
  <Override PartName="/ppt/tags/tag34.xml" ContentType="application/vnd.openxmlformats-officedocument.presentationml.tags+xml"/>
  <Override PartName="/ppt/theme/themeOverride25.xml" ContentType="application/vnd.openxmlformats-officedocument.themeOverride+xml"/>
  <Override PartName="/ppt/tags/tag35.xml" ContentType="application/vnd.openxmlformats-officedocument.presentationml.tags+xml"/>
  <Override PartName="/ppt/theme/themeOverride26.xml" ContentType="application/vnd.openxmlformats-officedocument.themeOverride+xml"/>
  <Override PartName="/ppt/tags/tag36.xml" ContentType="application/vnd.openxmlformats-officedocument.presentationml.tags+xml"/>
  <Override PartName="/ppt/theme/themeOverride27.xml" ContentType="application/vnd.openxmlformats-officedocument.themeOverride+xml"/>
  <Override PartName="/ppt/tags/tag37.xml" ContentType="application/vnd.openxmlformats-officedocument.presentationml.tags+xml"/>
  <Override PartName="/ppt/theme/themeOverride28.xml" ContentType="application/vnd.openxmlformats-officedocument.themeOverride+xml"/>
  <Override PartName="/ppt/tags/tag38.xml" ContentType="application/vnd.openxmlformats-officedocument.presentationml.tags+xml"/>
  <Override PartName="/ppt/theme/themeOverride29.xml" ContentType="application/vnd.openxmlformats-officedocument.themeOverride+xml"/>
  <Override PartName="/ppt/tags/tag39.xml" ContentType="application/vnd.openxmlformats-officedocument.presentationml.tags+xml"/>
  <Override PartName="/ppt/theme/themeOverride30.xml" ContentType="application/vnd.openxmlformats-officedocument.themeOverride+xml"/>
  <Override PartName="/ppt/tags/tag40.xml" ContentType="application/vnd.openxmlformats-officedocument.presentationml.tags+xml"/>
  <Override PartName="/ppt/theme/themeOverride31.xml" ContentType="application/vnd.openxmlformats-officedocument.themeOverride+xml"/>
  <Override PartName="/ppt/tags/tag41.xml" ContentType="application/vnd.openxmlformats-officedocument.presentationml.tags+xml"/>
  <Override PartName="/ppt/tags/tag4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3.xml" ContentType="application/vnd.openxmlformats-officedocument.presentationml.tags+xml"/>
  <Override PartName="/ppt/tags/tag4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12192000" cy="6858000"/>
  <p:notesSz cx="6858000" cy="9144000"/>
  <p:custDataLst>
    <p:tags r:id="rId5"/>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7514" userDrawn="1">
          <p15:clr>
            <a:srgbClr val="A4A3A4"/>
          </p15:clr>
        </p15:guide>
        <p15:guide id="2" orient="horz" pos="1113" userDrawn="1">
          <p15:clr>
            <a:srgbClr val="A4A3A4"/>
          </p15:clr>
        </p15:guide>
        <p15:guide id="3" orient="horz" pos="4156" userDrawn="1">
          <p15:clr>
            <a:srgbClr val="A4A3A4"/>
          </p15:clr>
        </p15:guide>
        <p15:guide id="4" pos="18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B09FE4A-1ACA-4EB8-9413-608E22525702}">
  <a:tblStyle styleId="{7B09FE4A-1ACA-4EB8-9413-608E22525702}" styleName="allnex">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band1H>
      <a:tcStyle>
        <a:tcBdr>
          <a:top>
            <a:ln w="3175" cmpd="sng">
              <a:solidFill>
                <a:srgbClr val="1B3C68"/>
              </a:solidFill>
            </a:ln>
          </a:top>
          <a:bottom>
            <a:ln w="3175" cmpd="sng">
              <a:solidFill>
                <a:srgbClr val="1B3C68"/>
              </a:solidFill>
            </a:ln>
          </a:bottom>
          <a:insideH>
            <a:ln w="3175" cmpd="sng">
              <a:solidFill>
                <a:srgbClr val="1B3C68"/>
              </a:solidFill>
            </a:ln>
          </a:insideH>
        </a:tcBdr>
      </a:tcStyle>
    </a:band1H>
    <a:band2H>
      <a:tcStyle>
        <a:tcBdr>
          <a:top>
            <a:ln w="3175" cmpd="sng">
              <a:solidFill>
                <a:srgbClr val="1B3C68"/>
              </a:solidFill>
            </a:ln>
          </a:top>
          <a:bottom>
            <a:ln w="3175" cmpd="sng">
              <a:solidFill>
                <a:srgbClr val="1B3C68"/>
              </a:solidFill>
            </a:ln>
          </a:bottom>
          <a:insideH>
            <a:ln w="3175" cmpd="sng">
              <a:solidFill>
                <a:srgbClr val="1B3C68"/>
              </a:solidFill>
            </a:ln>
          </a:insideH>
        </a:tcBdr>
      </a:tcStyle>
    </a:band2H>
    <a:band1V>
      <a:tcStyle>
        <a:tcBdr>
          <a:left>
            <a:ln>
              <a:noFill/>
            </a:ln>
          </a:left>
          <a:right>
            <a:ln>
              <a:noFill/>
            </a:ln>
          </a:right>
          <a:insideV>
            <a:ln>
              <a:noFill/>
            </a:ln>
          </a:insideV>
        </a:tcBdr>
      </a:tcStyle>
    </a:band1V>
    <a:band2V>
      <a:tcStyle>
        <a:tcBdr>
          <a:left>
            <a:ln>
              <a:noFill/>
            </a:ln>
          </a:left>
          <a:right>
            <a:ln>
              <a:noFill/>
            </a:ln>
          </a:right>
          <a:insideV>
            <a:ln>
              <a:noFill/>
            </a:ln>
          </a:insideV>
        </a:tcBdr>
        <a:fill>
          <a:solidFill>
            <a:srgbClr val="E8EBF0"/>
          </a:solidFill>
        </a:fill>
      </a:tcStyle>
    </a:band2V>
    <a:lastCol>
      <a:tcTxStyle b="on"/>
      <a:tcStyle>
        <a:tcBdr/>
      </a:tcStyle>
    </a:lastCol>
    <a:firstCol>
      <a:tcTxStyle b="on"/>
      <a:tcStyle>
        <a:tcBdr/>
      </a:tcStyle>
    </a:firstCol>
    <a:lastRow>
      <a:tcTxStyle b="on"/>
      <a:tcStyle>
        <a:tcBdr>
          <a:top>
            <a:ln w="3175" cmpd="sng">
              <a:solidFill>
                <a:srgbClr val="1B3C68"/>
              </a:solidFill>
            </a:ln>
          </a:top>
          <a:bottom>
            <a:ln w="3175" cmpd="sng">
              <a:solidFill>
                <a:srgbClr val="1B3C68"/>
              </a:solidFill>
            </a:ln>
          </a:bottom>
        </a:tcBdr>
      </a:tcStyle>
    </a:lastRow>
    <a:firstRow>
      <a:tcTxStyle b="on"/>
      <a:tcStyle>
        <a:tcBdr>
          <a:left>
            <a:ln>
              <a:noFill/>
            </a:ln>
          </a:left>
          <a:right>
            <a:ln>
              <a:noFill/>
            </a:ln>
          </a:right>
          <a:top>
            <a:ln>
              <a:noFill/>
            </a:ln>
          </a:top>
          <a:bottom>
            <a:ln w="19050" cmpd="sng">
              <a:solidFill>
                <a:srgbClr val="1B3C68"/>
              </a:solidFill>
            </a:ln>
          </a:bottom>
        </a:tcBdr>
      </a:tcStyle>
    </a:firstRow>
  </a:tblStyle>
  <a:tblStyle styleId="{5142514B-9E87-4632-8D6D-48F3F427A25A}" styleName="allnex_white">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noFill/>
        </a:fill>
      </a:tcStyle>
    </a:wholeTbl>
    <a:band1H>
      <a:tcStyle>
        <a:tcBdr>
          <a:top>
            <a:ln w="3175" cmpd="sng">
              <a:solidFill>
                <a:srgbClr val="FFFFFF"/>
              </a:solidFill>
            </a:ln>
          </a:top>
          <a:bottom>
            <a:ln w="3175" cmpd="sng">
              <a:solidFill>
                <a:srgbClr val="FFFFFF"/>
              </a:solidFill>
            </a:ln>
          </a:bottom>
          <a:insideH>
            <a:ln w="3175" cmpd="sng">
              <a:solidFill>
                <a:srgbClr val="FFFFFF"/>
              </a:solidFill>
            </a:ln>
          </a:insideH>
        </a:tcBdr>
      </a:tcStyle>
    </a:band1H>
    <a:band2H>
      <a:tcStyle>
        <a:tcBdr>
          <a:top>
            <a:ln w="3175" cmpd="sng">
              <a:solidFill>
                <a:srgbClr val="FFFFFF"/>
              </a:solidFill>
            </a:ln>
          </a:top>
          <a:bottom>
            <a:ln w="3175" cmpd="sng">
              <a:solidFill>
                <a:srgbClr val="FFFFFF"/>
              </a:solidFill>
            </a:ln>
          </a:bottom>
          <a:insideH>
            <a:ln w="3175" cmpd="sng">
              <a:solidFill>
                <a:srgbClr val="FFFFFF"/>
              </a:solidFill>
            </a:ln>
          </a:insideH>
        </a:tcBdr>
      </a:tcStyle>
    </a:band2H>
    <a:band1V>
      <a:tcStyle>
        <a:tcBdr>
          <a:left>
            <a:ln>
              <a:noFill/>
            </a:ln>
          </a:left>
          <a:right>
            <a:ln>
              <a:noFill/>
            </a:ln>
          </a:right>
          <a:insideV>
            <a:ln>
              <a:noFill/>
            </a:ln>
          </a:insideV>
        </a:tcBdr>
      </a:tcStyle>
    </a:band1V>
    <a:lastCol>
      <a:tcTxStyle b="on"/>
      <a:tcStyle>
        <a:tcBdr/>
      </a:tcStyle>
    </a:lastCol>
    <a:firstCol>
      <a:tcTxStyle b="on"/>
      <a:tcStyle>
        <a:tcBdr/>
      </a:tcStyle>
    </a:firstCol>
    <a:lastRow>
      <a:tcTxStyle b="on"/>
      <a:tcStyle>
        <a:tcBdr>
          <a:top>
            <a:ln w="3175" cmpd="sng">
              <a:solidFill>
                <a:srgbClr val="FFFFFF"/>
              </a:solidFill>
            </a:ln>
          </a:top>
          <a:bottom>
            <a:ln w="3175" cmpd="sng">
              <a:solidFill>
                <a:srgbClr val="FFFFFF"/>
              </a:solidFill>
            </a:ln>
          </a:bottom>
        </a:tcBdr>
      </a:tcStyle>
    </a:lastRow>
    <a:firstRow>
      <a:tcTxStyle b="on"/>
      <a:tcStyle>
        <a:tcBdr>
          <a:left>
            <a:ln>
              <a:noFill/>
            </a:ln>
          </a:left>
          <a:right>
            <a:ln>
              <a:noFill/>
            </a:ln>
          </a:right>
          <a:top>
            <a:ln>
              <a:noFill/>
            </a:ln>
          </a:top>
          <a:bottom>
            <a:ln w="19050" cmpd="sng">
              <a:solidFill>
                <a:srgbClr val="FFFFFF"/>
              </a:solidFill>
            </a:ln>
          </a:bottom>
        </a:tcBdr>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6723" autoAdjust="0"/>
  </p:normalViewPr>
  <p:slideViewPr>
    <p:cSldViewPr snapToGrid="0">
      <p:cViewPr varScale="1">
        <p:scale>
          <a:sx n="151" d="100"/>
          <a:sy n="151" d="100"/>
        </p:scale>
        <p:origin x="624" y="354"/>
      </p:cViewPr>
      <p:guideLst>
        <p:guide pos="7514"/>
        <p:guide orient="horz" pos="1113"/>
        <p:guide orient="horz" pos="4156"/>
        <p:guide pos="189"/>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293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1CBD6B-AC07-DDF7-0E46-C5EAB00A37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e Placeholder 2">
            <a:extLst>
              <a:ext uri="{FF2B5EF4-FFF2-40B4-BE49-F238E27FC236}">
                <a16:creationId xmlns:a16="http://schemas.microsoft.com/office/drawing/2014/main" id="{7224A032-F204-D9E5-C4DD-9E4E63B2B52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F3157B-A830-481F-BA96-278DC6AD7F40}" type="datetimeFigureOut">
              <a:rPr lang="de-CH" smtClean="0"/>
              <a:t>11.08.2025</a:t>
            </a:fld>
            <a:endParaRPr lang="de-CH"/>
          </a:p>
        </p:txBody>
      </p:sp>
      <p:sp>
        <p:nvSpPr>
          <p:cNvPr id="4" name="Footer Placeholder 3">
            <a:extLst>
              <a:ext uri="{FF2B5EF4-FFF2-40B4-BE49-F238E27FC236}">
                <a16:creationId xmlns:a16="http://schemas.microsoft.com/office/drawing/2014/main" id="{E63B43A6-CE8C-C6E7-9967-A1A7300A293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5" name="Slide Number Placeholder 4">
            <a:extLst>
              <a:ext uri="{FF2B5EF4-FFF2-40B4-BE49-F238E27FC236}">
                <a16:creationId xmlns:a16="http://schemas.microsoft.com/office/drawing/2014/main" id="{FA0820CF-3DED-AC70-F011-CD9A465145F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0CA2C7-212A-4A63-B1C4-6FC5EB986709}" type="slidenum">
              <a:rPr lang="de-CH" smtClean="0"/>
              <a:t>‹#›</a:t>
            </a:fld>
            <a:endParaRPr lang="de-CH"/>
          </a:p>
        </p:txBody>
      </p:sp>
    </p:spTree>
    <p:extLst>
      <p:ext uri="{BB962C8B-B14F-4D97-AF65-F5344CB8AC3E}">
        <p14:creationId xmlns:p14="http://schemas.microsoft.com/office/powerpoint/2010/main" val="331149063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0A9F58-B1CA-4B7F-B7B8-AA74560C93CE}" type="datetimeFigureOut">
              <a:rPr lang="de-CH" smtClean="0"/>
              <a:t>11.08.2025</a:t>
            </a:fld>
            <a:endParaRPr lang="de-C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05BD6E-96DA-4E62-AE35-4DAD20BE6BB3}" type="slidenum">
              <a:rPr lang="de-CH" smtClean="0"/>
              <a:t>‹#›</a:t>
            </a:fld>
            <a:endParaRPr lang="de-CH"/>
          </a:p>
        </p:txBody>
      </p:sp>
    </p:spTree>
    <p:extLst>
      <p:ext uri="{BB962C8B-B14F-4D97-AF65-F5344CB8AC3E}">
        <p14:creationId xmlns:p14="http://schemas.microsoft.com/office/powerpoint/2010/main" val="1030582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hemeOverride" Target="../theme/themeOverride1.xml"/><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xml"/><Relationship Id="rId7" Type="http://schemas.openxmlformats.org/officeDocument/2006/relationships/image" Target="../media/image7.svg"/><Relationship Id="rId2" Type="http://schemas.openxmlformats.org/officeDocument/2006/relationships/tags" Target="../tags/tag16.xml"/><Relationship Id="rId1" Type="http://schemas.openxmlformats.org/officeDocument/2006/relationships/themeOverride" Target="../theme/themeOverride10.xml"/><Relationship Id="rId6" Type="http://schemas.openxmlformats.org/officeDocument/2006/relationships/image" Target="../media/image6.png"/><Relationship Id="rId5" Type="http://schemas.openxmlformats.org/officeDocument/2006/relationships/slideMaster" Target="../slideMasters/slideMaster1.xml"/><Relationship Id="rId4" Type="http://schemas.openxmlformats.org/officeDocument/2006/relationships/tags" Target="../tags/tag18.xml"/><Relationship Id="rId9" Type="http://schemas.openxmlformats.org/officeDocument/2006/relationships/image" Target="../media/image9.svg"/></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20.xml"/><Relationship Id="rId7" Type="http://schemas.openxmlformats.org/officeDocument/2006/relationships/image" Target="../media/image7.svg"/><Relationship Id="rId2" Type="http://schemas.openxmlformats.org/officeDocument/2006/relationships/tags" Target="../tags/tag19.xml"/><Relationship Id="rId1" Type="http://schemas.openxmlformats.org/officeDocument/2006/relationships/themeOverride" Target="../theme/themeOverride11.xml"/><Relationship Id="rId6" Type="http://schemas.openxmlformats.org/officeDocument/2006/relationships/image" Target="../media/image6.png"/><Relationship Id="rId5" Type="http://schemas.openxmlformats.org/officeDocument/2006/relationships/slideMaster" Target="../slideMasters/slideMaster1.xml"/><Relationship Id="rId4" Type="http://schemas.openxmlformats.org/officeDocument/2006/relationships/tags" Target="../tags/tag21.xml"/><Relationship Id="rId9" Type="http://schemas.openxmlformats.org/officeDocument/2006/relationships/image" Target="../media/image9.svg"/></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12.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hemeOverride" Target="../theme/themeOverride13.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hemeOverride" Target="../theme/themeOverride14.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hemeOverride" Target="../theme/themeOverride15.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hemeOverride" Target="../theme/themeOverride16.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hemeOverride" Target="../theme/themeOverride17.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hemeOverride" Target="../theme/themeOverride18.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hemeOverride" Target="../theme/themeOverride19.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hemeOverride" Target="../theme/themeOverride2.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hemeOverride" Target="../theme/themeOverride20.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hemeOverride" Target="../theme/themeOverride2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hemeOverride" Target="../theme/themeOverride22.xml"/></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hemeOverride" Target="../theme/themeOverride23.xml"/></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hemeOverride" Target="../theme/themeOverride24.xml"/></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5.xml"/><Relationship Id="rId1" Type="http://schemas.openxmlformats.org/officeDocument/2006/relationships/themeOverride" Target="../theme/themeOverride25.xml"/></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6.xml"/><Relationship Id="rId1" Type="http://schemas.openxmlformats.org/officeDocument/2006/relationships/themeOverride" Target="../theme/themeOverride26.xml"/></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7.xml"/><Relationship Id="rId1" Type="http://schemas.openxmlformats.org/officeDocument/2006/relationships/themeOverride" Target="../theme/themeOverride27.xml"/></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hemeOverride" Target="../theme/themeOverride28.xml"/></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9.xml"/><Relationship Id="rId1" Type="http://schemas.openxmlformats.org/officeDocument/2006/relationships/themeOverride" Target="../theme/themeOverride29.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3.xml"/></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hemeOverride" Target="../theme/themeOverride30.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hemeOverride" Target="../theme/themeOverride3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6.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2.xml"/><Relationship Id="rId7" Type="http://schemas.openxmlformats.org/officeDocument/2006/relationships/image" Target="../media/image7.svg"/><Relationship Id="rId2" Type="http://schemas.openxmlformats.org/officeDocument/2006/relationships/tags" Target="../tags/tag11.xml"/><Relationship Id="rId1" Type="http://schemas.openxmlformats.org/officeDocument/2006/relationships/themeOverride" Target="../theme/themeOverride7.xml"/><Relationship Id="rId6" Type="http://schemas.openxmlformats.org/officeDocument/2006/relationships/image" Target="../media/image6.png"/><Relationship Id="rId5" Type="http://schemas.openxmlformats.org/officeDocument/2006/relationships/slideMaster" Target="../slideMasters/slideMaster1.xml"/><Relationship Id="rId4" Type="http://schemas.openxmlformats.org/officeDocument/2006/relationships/tags" Target="../tags/tag13.xml"/><Relationship Id="rId9" Type="http://schemas.openxmlformats.org/officeDocument/2006/relationships/image" Target="../media/image9.svg"/></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8.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reserve="1" userDrawn="1">
  <p:cSld name="Title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44203-D804-E0F7-031E-D9A045FD06EF}"/>
              </a:ext>
            </a:extLst>
          </p:cNvPr>
          <p:cNvSpPr>
            <a:spLocks noGrp="1"/>
          </p:cNvSpPr>
          <p:nvPr>
            <p:ph type="ctrTitle" hasCustomPrompt="1"/>
          </p:nvPr>
        </p:nvSpPr>
        <p:spPr>
          <a:xfrm>
            <a:off x="300038" y="1239838"/>
            <a:ext cx="4805363" cy="553998"/>
          </a:xfrm>
        </p:spPr>
        <p:txBody>
          <a:bodyPr anchor="t" anchorCtr="0">
            <a:spAutoFit/>
          </a:bodyPr>
          <a:lstStyle>
            <a:lvl1pPr algn="l">
              <a:spcBef>
                <a:spcPts val="1000"/>
              </a:spcBef>
              <a:defRPr sz="4000">
                <a:solidFill>
                  <a:schemeClr val="bg2"/>
                </a:solidFill>
              </a:defRPr>
            </a:lvl1pPr>
          </a:lstStyle>
          <a:p>
            <a:r>
              <a:rPr lang="en-US" dirty="0"/>
              <a:t>Click to </a:t>
            </a:r>
            <a:r>
              <a:rPr lang="en-US"/>
              <a:t>add title</a:t>
            </a:r>
            <a:endParaRPr lang="en-US" dirty="0"/>
          </a:p>
        </p:txBody>
      </p:sp>
      <p:sp>
        <p:nvSpPr>
          <p:cNvPr id="3" name="Subtitle 2">
            <a:extLst>
              <a:ext uri="{FF2B5EF4-FFF2-40B4-BE49-F238E27FC236}">
                <a16:creationId xmlns:a16="http://schemas.microsoft.com/office/drawing/2014/main" id="{E74AF859-D260-146E-AB90-0A6772E24390}"/>
              </a:ext>
            </a:extLst>
          </p:cNvPr>
          <p:cNvSpPr>
            <a:spLocks noGrp="1"/>
          </p:cNvSpPr>
          <p:nvPr>
            <p:ph type="subTitle" idx="1"/>
          </p:nvPr>
        </p:nvSpPr>
        <p:spPr>
          <a:xfrm>
            <a:off x="300038" y="2025145"/>
            <a:ext cx="4799212" cy="276999"/>
          </a:xfrm>
        </p:spPr>
        <p:txBody>
          <a:bodyPr>
            <a:spAutoFit/>
          </a:bodyPr>
          <a:lstStyle>
            <a:lvl1pPr marL="0" indent="0" algn="l">
              <a:buNone/>
              <a:defRPr sz="20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a:t>
            </a:r>
            <a:r>
              <a:rPr lang="en-US"/>
              <a:t>subtitle style</a:t>
            </a:r>
            <a:endParaRPr lang="en-US" dirty="0"/>
          </a:p>
        </p:txBody>
      </p:sp>
      <p:sp>
        <p:nvSpPr>
          <p:cNvPr id="4" name="Date Placeholder 3">
            <a:extLst>
              <a:ext uri="{FF2B5EF4-FFF2-40B4-BE49-F238E27FC236}">
                <a16:creationId xmlns:a16="http://schemas.microsoft.com/office/drawing/2014/main" id="{A2C9137B-DA39-50ED-DCE7-3C452186376A}"/>
              </a:ext>
            </a:extLst>
          </p:cNvPr>
          <p:cNvSpPr>
            <a:spLocks noGrp="1"/>
          </p:cNvSpPr>
          <p:nvPr>
            <p:ph type="dt" sz="half" idx="10"/>
          </p:nvPr>
        </p:nvSpPr>
        <p:spPr>
          <a:xfrm>
            <a:off x="3679812" y="5527773"/>
            <a:ext cx="1419438" cy="153888"/>
          </a:xfrm>
          <a:prstGeom prst="rect">
            <a:avLst/>
          </a:prstGeom>
        </p:spPr>
        <p:txBody>
          <a:bodyPr lIns="0" tIns="0" rIns="0" bIns="0" anchor="b" anchorCtr="0">
            <a:spAutoFit/>
          </a:bodyPr>
          <a:lstStyle>
            <a:lvl1pPr algn="r">
              <a:defRPr sz="1000">
                <a:solidFill>
                  <a:schemeClr val="bg2"/>
                </a:solidFill>
              </a:defRPr>
            </a:lvl1pPr>
          </a:lstStyle>
          <a:p>
            <a:r>
              <a:rPr lang="en-US"/>
              <a:t>August 11, 2025</a:t>
            </a:r>
            <a:endParaRPr lang="en-US" dirty="0"/>
          </a:p>
        </p:txBody>
      </p:sp>
      <p:sp>
        <p:nvSpPr>
          <p:cNvPr id="8" name="Picture Placeholder 7">
            <a:extLst>
              <a:ext uri="{FF2B5EF4-FFF2-40B4-BE49-F238E27FC236}">
                <a16:creationId xmlns:a16="http://schemas.microsoft.com/office/drawing/2014/main" id="{AC9C50E8-9A65-547B-D202-DAC751CA7EFC}"/>
              </a:ext>
            </a:extLst>
          </p:cNvPr>
          <p:cNvSpPr>
            <a:spLocks noGrp="1"/>
          </p:cNvSpPr>
          <p:nvPr>
            <p:ph type="pic" sz="quarter" idx="12" hasCustomPrompt="1"/>
          </p:nvPr>
        </p:nvSpPr>
        <p:spPr>
          <a:xfrm>
            <a:off x="5424487" y="-1"/>
            <a:ext cx="6767512" cy="6858000"/>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sp>
        <p:nvSpPr>
          <p:cNvPr id="10" name="Text Placeholder 9">
            <a:extLst>
              <a:ext uri="{FF2B5EF4-FFF2-40B4-BE49-F238E27FC236}">
                <a16:creationId xmlns:a16="http://schemas.microsoft.com/office/drawing/2014/main" id="{F4E35807-1F76-1B6B-DD7E-99696A9A78B0}"/>
              </a:ext>
            </a:extLst>
          </p:cNvPr>
          <p:cNvSpPr>
            <a:spLocks noGrp="1"/>
          </p:cNvSpPr>
          <p:nvPr>
            <p:ph type="body" sz="quarter" idx="13"/>
          </p:nvPr>
        </p:nvSpPr>
        <p:spPr>
          <a:xfrm>
            <a:off x="300038" y="5339420"/>
            <a:ext cx="3021746" cy="341119"/>
          </a:xfrm>
        </p:spPr>
        <p:txBody>
          <a:bodyPr anchor="b" anchorCtr="0">
            <a:spAutoFit/>
          </a:bodyPr>
          <a:lstStyle>
            <a:lvl1pPr marL="0" indent="0">
              <a:spcBef>
                <a:spcPts val="500"/>
              </a:spcBef>
              <a:buFont typeface="Arial" panose="020B0604020202020204" pitchFamily="34" charset="0"/>
              <a:buNone/>
              <a:defRPr sz="1000" b="0">
                <a:solidFill>
                  <a:schemeClr val="bg2"/>
                </a:solidFill>
              </a:defRPr>
            </a:lvl1pPr>
            <a:lvl2pPr marL="0" indent="0">
              <a:spcBef>
                <a:spcPts val="500"/>
              </a:spcBef>
              <a:buFont typeface="Arial" panose="020B0604020202020204" pitchFamily="34" charset="0"/>
              <a:buNone/>
              <a:defRPr sz="1000" b="0">
                <a:solidFill>
                  <a:schemeClr val="bg2"/>
                </a:solidFill>
              </a:defRPr>
            </a:lvl2pPr>
            <a:lvl3pPr marL="0" indent="0">
              <a:buFont typeface="Arial" panose="020B0604020202020204" pitchFamily="34" charset="0"/>
              <a:buNone/>
              <a:defRPr sz="1000">
                <a:solidFill>
                  <a:schemeClr val="bg2"/>
                </a:solidFill>
              </a:defRPr>
            </a:lvl3pPr>
            <a:lvl4pPr marL="0" indent="0">
              <a:buFont typeface="Arial" panose="020B0604020202020204" pitchFamily="34" charset="0"/>
              <a:buNone/>
              <a:defRPr sz="1000">
                <a:solidFill>
                  <a:schemeClr val="bg2"/>
                </a:solidFill>
              </a:defRPr>
            </a:lvl4pPr>
            <a:lvl5pPr marL="0" indent="0">
              <a:buFont typeface="Arial" panose="020B0604020202020204" pitchFamily="34" charset="0"/>
              <a:buNone/>
              <a:defRPr sz="1000">
                <a:solidFill>
                  <a:schemeClr val="bg2"/>
                </a:solidFill>
              </a:defRPr>
            </a:lvl5pPr>
            <a:lvl6pPr marL="0" indent="0">
              <a:buFont typeface="Arial" panose="020B0604020202020204" pitchFamily="34" charset="0"/>
              <a:buNone/>
              <a:defRPr sz="1000">
                <a:solidFill>
                  <a:schemeClr val="bg2"/>
                </a:solidFill>
              </a:defRPr>
            </a:lvl6pPr>
            <a:lvl7pPr marL="0" indent="0">
              <a:buFont typeface="Arial" panose="020B0604020202020204" pitchFamily="34" charset="0"/>
              <a:buNone/>
              <a:defRPr sz="1000">
                <a:solidFill>
                  <a:schemeClr val="bg2"/>
                </a:solidFill>
              </a:defRPr>
            </a:lvl7pPr>
            <a:lvl8pPr marL="0" indent="0">
              <a:buFont typeface="Arial" panose="020B0604020202020204" pitchFamily="34" charset="0"/>
              <a:buNone/>
              <a:defRPr sz="1000">
                <a:solidFill>
                  <a:schemeClr val="bg2"/>
                </a:solidFill>
              </a:defRPr>
            </a:lvl8pPr>
            <a:lvl9pPr marL="0" indent="0">
              <a:buFont typeface="Arial" panose="020B0604020202020204" pitchFamily="34" charset="0"/>
              <a:buNone/>
              <a:defRPr sz="1000">
                <a:solidFill>
                  <a:schemeClr val="bg2"/>
                </a:solidFill>
              </a:defRPr>
            </a:lvl9pPr>
          </a:lstStyle>
          <a:p>
            <a:pPr lvl="0"/>
            <a:r>
              <a:rPr lang="en-US" dirty="0"/>
              <a:t>Click to edit Master text styles</a:t>
            </a:r>
          </a:p>
          <a:p>
            <a:pPr lvl="1"/>
            <a:r>
              <a:rPr lang="en-US" dirty="0"/>
              <a:t>Second level</a:t>
            </a:r>
          </a:p>
        </p:txBody>
      </p:sp>
      <p:grpSp>
        <p:nvGrpSpPr>
          <p:cNvPr id="11" name="Logo">
            <a:extLst>
              <a:ext uri="{FF2B5EF4-FFF2-40B4-BE49-F238E27FC236}">
                <a16:creationId xmlns:a16="http://schemas.microsoft.com/office/drawing/2014/main" id="{05BAF1D4-D634-FCFD-4A6A-F29E97AC46B9}"/>
              </a:ext>
            </a:extLst>
          </p:cNvPr>
          <p:cNvGrpSpPr/>
          <p:nvPr userDrawn="1">
            <p:custDataLst>
              <p:tags r:id="rId2"/>
            </p:custDataLst>
          </p:nvPr>
        </p:nvGrpSpPr>
        <p:grpSpPr bwMode="black">
          <a:xfrm>
            <a:off x="300038" y="386772"/>
            <a:ext cx="1347644" cy="466294"/>
            <a:chOff x="8175522" y="3452778"/>
            <a:chExt cx="942434" cy="326089"/>
          </a:xfrm>
          <a:solidFill>
            <a:schemeClr val="bg1"/>
          </a:solidFill>
        </p:grpSpPr>
        <p:sp>
          <p:nvSpPr>
            <p:cNvPr id="12" name="Freihandform 10">
              <a:extLst>
                <a:ext uri="{FF2B5EF4-FFF2-40B4-BE49-F238E27FC236}">
                  <a16:creationId xmlns:a16="http://schemas.microsoft.com/office/drawing/2014/main" id="{196F25AA-36E7-987A-209A-848B43AE517E}"/>
                </a:ext>
              </a:extLst>
            </p:cNvPr>
            <p:cNvSpPr/>
            <p:nvPr/>
          </p:nvSpPr>
          <p:spPr bwMode="black">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13" name="Freihandform 11">
              <a:extLst>
                <a:ext uri="{FF2B5EF4-FFF2-40B4-BE49-F238E27FC236}">
                  <a16:creationId xmlns:a16="http://schemas.microsoft.com/office/drawing/2014/main" id="{473FFF7B-FE35-E85C-EE74-ED0274568165}"/>
                </a:ext>
              </a:extLst>
            </p:cNvPr>
            <p:cNvSpPr/>
            <p:nvPr/>
          </p:nvSpPr>
          <p:spPr bwMode="black">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14" name="Freihandform 12">
              <a:extLst>
                <a:ext uri="{FF2B5EF4-FFF2-40B4-BE49-F238E27FC236}">
                  <a16:creationId xmlns:a16="http://schemas.microsoft.com/office/drawing/2014/main" id="{2095A627-8B0A-631B-F2F7-8AB5C07A8AFA}"/>
                </a:ext>
              </a:extLst>
            </p:cNvPr>
            <p:cNvSpPr/>
            <p:nvPr/>
          </p:nvSpPr>
          <p:spPr bwMode="black">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15" name="Freihandform 13">
              <a:extLst>
                <a:ext uri="{FF2B5EF4-FFF2-40B4-BE49-F238E27FC236}">
                  <a16:creationId xmlns:a16="http://schemas.microsoft.com/office/drawing/2014/main" id="{3227C416-D8DB-B8F1-AEE1-C362D3B0A550}"/>
                </a:ext>
              </a:extLst>
            </p:cNvPr>
            <p:cNvSpPr/>
            <p:nvPr/>
          </p:nvSpPr>
          <p:spPr bwMode="black">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16" name="Freihandform 14">
              <a:extLst>
                <a:ext uri="{FF2B5EF4-FFF2-40B4-BE49-F238E27FC236}">
                  <a16:creationId xmlns:a16="http://schemas.microsoft.com/office/drawing/2014/main" id="{D46A8857-3EE3-6FDD-E9E5-BDB0648FA6B3}"/>
                </a:ext>
              </a:extLst>
            </p:cNvPr>
            <p:cNvSpPr/>
            <p:nvPr/>
          </p:nvSpPr>
          <p:spPr bwMode="black">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17" name="Freihandform 15">
              <a:extLst>
                <a:ext uri="{FF2B5EF4-FFF2-40B4-BE49-F238E27FC236}">
                  <a16:creationId xmlns:a16="http://schemas.microsoft.com/office/drawing/2014/main" id="{67363318-8BBB-1FE6-3801-3AC3BF2A5840}"/>
                </a:ext>
              </a:extLst>
            </p:cNvPr>
            <p:cNvSpPr/>
            <p:nvPr/>
          </p:nvSpPr>
          <p:spPr bwMode="black">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18" name="Freihandform 16">
              <a:extLst>
                <a:ext uri="{FF2B5EF4-FFF2-40B4-BE49-F238E27FC236}">
                  <a16:creationId xmlns:a16="http://schemas.microsoft.com/office/drawing/2014/main" id="{799C120E-5122-3401-C312-9D31F8A67C57}"/>
                </a:ext>
              </a:extLst>
            </p:cNvPr>
            <p:cNvSpPr/>
            <p:nvPr/>
          </p:nvSpPr>
          <p:spPr bwMode="black">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19" name="Freihandform 17">
              <a:extLst>
                <a:ext uri="{FF2B5EF4-FFF2-40B4-BE49-F238E27FC236}">
                  <a16:creationId xmlns:a16="http://schemas.microsoft.com/office/drawing/2014/main" id="{E4BA039E-284D-7B01-121B-103D97C8614B}"/>
                </a:ext>
              </a:extLst>
            </p:cNvPr>
            <p:cNvSpPr/>
            <p:nvPr/>
          </p:nvSpPr>
          <p:spPr bwMode="black">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20" name="Freihandform 18">
              <a:extLst>
                <a:ext uri="{FF2B5EF4-FFF2-40B4-BE49-F238E27FC236}">
                  <a16:creationId xmlns:a16="http://schemas.microsoft.com/office/drawing/2014/main" id="{DC1AF08D-206A-2CE1-545D-14C4A29FE908}"/>
                </a:ext>
              </a:extLst>
            </p:cNvPr>
            <p:cNvSpPr/>
            <p:nvPr/>
          </p:nvSpPr>
          <p:spPr bwMode="black">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21" name="Freihandform 19">
              <a:extLst>
                <a:ext uri="{FF2B5EF4-FFF2-40B4-BE49-F238E27FC236}">
                  <a16:creationId xmlns:a16="http://schemas.microsoft.com/office/drawing/2014/main" id="{6F53E700-CB47-6E8D-C337-A46AF5FE0DD4}"/>
                </a:ext>
              </a:extLst>
            </p:cNvPr>
            <p:cNvSpPr/>
            <p:nvPr/>
          </p:nvSpPr>
          <p:spPr bwMode="black">
            <a:xfrm>
              <a:off x="8744664" y="3599456"/>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grpSp>
        <p:nvGrpSpPr>
          <p:cNvPr id="22" name="Slogan">
            <a:extLst>
              <a:ext uri="{FF2B5EF4-FFF2-40B4-BE49-F238E27FC236}">
                <a16:creationId xmlns:a16="http://schemas.microsoft.com/office/drawing/2014/main" id="{17B664E0-1033-4C0E-CA7F-19E624730365}"/>
              </a:ext>
            </a:extLst>
          </p:cNvPr>
          <p:cNvGrpSpPr>
            <a:grpSpLocks noChangeAspect="1"/>
          </p:cNvGrpSpPr>
          <p:nvPr userDrawn="1">
            <p:custDataLst>
              <p:tags r:id="rId3"/>
            </p:custDataLst>
          </p:nvPr>
        </p:nvGrpSpPr>
        <p:grpSpPr>
          <a:xfrm>
            <a:off x="300038" y="6366553"/>
            <a:ext cx="1368000" cy="197359"/>
            <a:chOff x="-3473452" y="3028645"/>
            <a:chExt cx="1525905" cy="220212"/>
          </a:xfrm>
          <a:solidFill>
            <a:schemeClr val="bg1"/>
          </a:solidFill>
        </p:grpSpPr>
        <p:sp>
          <p:nvSpPr>
            <p:cNvPr id="23" name="Freihandform 8">
              <a:extLst>
                <a:ext uri="{FF2B5EF4-FFF2-40B4-BE49-F238E27FC236}">
                  <a16:creationId xmlns:a16="http://schemas.microsoft.com/office/drawing/2014/main" id="{D3282798-0DEE-2126-5926-B04A060546FA}"/>
                </a:ext>
              </a:extLst>
            </p:cNvPr>
            <p:cNvSpPr/>
            <p:nvPr/>
          </p:nvSpPr>
          <p:spPr>
            <a:xfrm>
              <a:off x="-3473452" y="3031480"/>
              <a:ext cx="47625" cy="94512"/>
            </a:xfrm>
            <a:custGeom>
              <a:avLst/>
              <a:gdLst>
                <a:gd name="connsiteX0" fmla="*/ 7144 w 47625"/>
                <a:gd name="connsiteY0" fmla="*/ 88368 h 94511"/>
                <a:gd name="connsiteX1" fmla="*/ 24289 w 47625"/>
                <a:gd name="connsiteY1" fmla="*/ 7088 h 94511"/>
                <a:gd name="connsiteX2" fmla="*/ 44291 w 47625"/>
                <a:gd name="connsiteY2" fmla="*/ 7088 h 94511"/>
                <a:gd name="connsiteX3" fmla="*/ 27146 w 47625"/>
                <a:gd name="connsiteY3" fmla="*/ 88368 h 94511"/>
                <a:gd name="connsiteX4" fmla="*/ 7144 w 47625"/>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94511">
                  <a:moveTo>
                    <a:pt x="7144" y="88368"/>
                  </a:moveTo>
                  <a:lnTo>
                    <a:pt x="24289" y="7088"/>
                  </a:lnTo>
                  <a:lnTo>
                    <a:pt x="44291" y="7088"/>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24" name="Freihandform 9">
              <a:extLst>
                <a:ext uri="{FF2B5EF4-FFF2-40B4-BE49-F238E27FC236}">
                  <a16:creationId xmlns:a16="http://schemas.microsoft.com/office/drawing/2014/main" id="{40384E1B-C5BB-C7D5-D542-29E48C3F220D}"/>
                </a:ext>
              </a:extLst>
            </p:cNvPr>
            <p:cNvSpPr/>
            <p:nvPr/>
          </p:nvSpPr>
          <p:spPr>
            <a:xfrm>
              <a:off x="-3422017" y="3031480"/>
              <a:ext cx="85725" cy="94512"/>
            </a:xfrm>
            <a:custGeom>
              <a:avLst/>
              <a:gdLst>
                <a:gd name="connsiteX0" fmla="*/ 7144 w 85725"/>
                <a:gd name="connsiteY0" fmla="*/ 88368 h 94511"/>
                <a:gd name="connsiteX1" fmla="*/ 24289 w 85725"/>
                <a:gd name="connsiteY1" fmla="*/ 7088 h 94511"/>
                <a:gd name="connsiteX2" fmla="*/ 47149 w 85725"/>
                <a:gd name="connsiteY2" fmla="*/ 7088 h 94511"/>
                <a:gd name="connsiteX3" fmla="*/ 59531 w 85725"/>
                <a:gd name="connsiteY3" fmla="*/ 57180 h 94511"/>
                <a:gd name="connsiteX4" fmla="*/ 59531 w 85725"/>
                <a:gd name="connsiteY4" fmla="*/ 57180 h 94511"/>
                <a:gd name="connsiteX5" fmla="*/ 59531 w 85725"/>
                <a:gd name="connsiteY5" fmla="*/ 51509 h 94511"/>
                <a:gd name="connsiteX6" fmla="*/ 60484 w 85725"/>
                <a:gd name="connsiteY6" fmla="*/ 44893 h 94511"/>
                <a:gd name="connsiteX7" fmla="*/ 61436 w 85725"/>
                <a:gd name="connsiteY7" fmla="*/ 39222 h 94511"/>
                <a:gd name="connsiteX8" fmla="*/ 68104 w 85725"/>
                <a:gd name="connsiteY8" fmla="*/ 7088 h 94511"/>
                <a:gd name="connsiteX9" fmla="*/ 87154 w 85725"/>
                <a:gd name="connsiteY9" fmla="*/ 7088 h 94511"/>
                <a:gd name="connsiteX10" fmla="*/ 70009 w 85725"/>
                <a:gd name="connsiteY10" fmla="*/ 88368 h 94511"/>
                <a:gd name="connsiteX11" fmla="*/ 47149 w 85725"/>
                <a:gd name="connsiteY11" fmla="*/ 88368 h 94511"/>
                <a:gd name="connsiteX12" fmla="*/ 34766 w 85725"/>
                <a:gd name="connsiteY12" fmla="*/ 36387 h 94511"/>
                <a:gd name="connsiteX13" fmla="*/ 34766 w 85725"/>
                <a:gd name="connsiteY13" fmla="*/ 36387 h 94511"/>
                <a:gd name="connsiteX14" fmla="*/ 34766 w 85725"/>
                <a:gd name="connsiteY14" fmla="*/ 41113 h 94511"/>
                <a:gd name="connsiteX15" fmla="*/ 34766 w 85725"/>
                <a:gd name="connsiteY15" fmla="*/ 46783 h 94511"/>
                <a:gd name="connsiteX16" fmla="*/ 34766 w 85725"/>
                <a:gd name="connsiteY16" fmla="*/ 52454 h 94511"/>
                <a:gd name="connsiteX17" fmla="*/ 34766 w 85725"/>
                <a:gd name="connsiteY17" fmla="*/ 57180 h 94511"/>
                <a:gd name="connsiteX18" fmla="*/ 28099 w 85725"/>
                <a:gd name="connsiteY18" fmla="*/ 89313 h 94511"/>
                <a:gd name="connsiteX19" fmla="*/ 9049 w 85725"/>
                <a:gd name="connsiteY19" fmla="*/ 8931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725" h="94511">
                  <a:moveTo>
                    <a:pt x="7144" y="88368"/>
                  </a:moveTo>
                  <a:lnTo>
                    <a:pt x="24289" y="7088"/>
                  </a:lnTo>
                  <a:lnTo>
                    <a:pt x="47149" y="7088"/>
                  </a:lnTo>
                  <a:lnTo>
                    <a:pt x="59531" y="57180"/>
                  </a:lnTo>
                  <a:lnTo>
                    <a:pt x="59531" y="57180"/>
                  </a:lnTo>
                  <a:cubicBezTo>
                    <a:pt x="59531" y="55289"/>
                    <a:pt x="59531" y="53399"/>
                    <a:pt x="59531" y="51509"/>
                  </a:cubicBezTo>
                  <a:cubicBezTo>
                    <a:pt x="59531" y="49619"/>
                    <a:pt x="59531" y="46783"/>
                    <a:pt x="60484" y="44893"/>
                  </a:cubicBezTo>
                  <a:cubicBezTo>
                    <a:pt x="61436" y="43003"/>
                    <a:pt x="60484" y="41113"/>
                    <a:pt x="61436" y="39222"/>
                  </a:cubicBezTo>
                  <a:lnTo>
                    <a:pt x="68104" y="7088"/>
                  </a:lnTo>
                  <a:lnTo>
                    <a:pt x="87154" y="7088"/>
                  </a:lnTo>
                  <a:lnTo>
                    <a:pt x="70009" y="88368"/>
                  </a:lnTo>
                  <a:lnTo>
                    <a:pt x="47149" y="88368"/>
                  </a:lnTo>
                  <a:lnTo>
                    <a:pt x="34766" y="36387"/>
                  </a:lnTo>
                  <a:lnTo>
                    <a:pt x="34766" y="36387"/>
                  </a:lnTo>
                  <a:cubicBezTo>
                    <a:pt x="34766" y="37332"/>
                    <a:pt x="34766" y="39222"/>
                    <a:pt x="34766" y="41113"/>
                  </a:cubicBezTo>
                  <a:cubicBezTo>
                    <a:pt x="34766" y="43003"/>
                    <a:pt x="34766" y="44893"/>
                    <a:pt x="34766" y="46783"/>
                  </a:cubicBezTo>
                  <a:cubicBezTo>
                    <a:pt x="34766" y="48674"/>
                    <a:pt x="34766" y="50564"/>
                    <a:pt x="34766" y="52454"/>
                  </a:cubicBezTo>
                  <a:cubicBezTo>
                    <a:pt x="34766" y="54344"/>
                    <a:pt x="34766" y="56234"/>
                    <a:pt x="34766" y="57180"/>
                  </a:cubicBezTo>
                  <a:lnTo>
                    <a:pt x="28099" y="89313"/>
                  </a:lnTo>
                  <a:lnTo>
                    <a:pt x="9049" y="89313"/>
                  </a:lnTo>
                  <a:close/>
                </a:path>
              </a:pathLst>
            </a:custGeom>
            <a:grpFill/>
            <a:ln w="9525" cap="flat">
              <a:noFill/>
              <a:prstDash val="solid"/>
              <a:miter/>
            </a:ln>
          </p:spPr>
          <p:txBody>
            <a:bodyPr rtlCol="0" anchor="ctr"/>
            <a:lstStyle/>
            <a:p>
              <a:endParaRPr lang="en-US" dirty="0"/>
            </a:p>
          </p:txBody>
        </p:sp>
        <p:sp>
          <p:nvSpPr>
            <p:cNvPr id="25" name="Freihandform 10">
              <a:extLst>
                <a:ext uri="{FF2B5EF4-FFF2-40B4-BE49-F238E27FC236}">
                  <a16:creationId xmlns:a16="http://schemas.microsoft.com/office/drawing/2014/main" id="{F6DF20C2-01DF-23F8-0553-4AE447AE6B2B}"/>
                </a:ext>
              </a:extLst>
            </p:cNvPr>
            <p:cNvSpPr/>
            <p:nvPr/>
          </p:nvSpPr>
          <p:spPr>
            <a:xfrm>
              <a:off x="-3326767" y="3031480"/>
              <a:ext cx="85725" cy="94512"/>
            </a:xfrm>
            <a:custGeom>
              <a:avLst/>
              <a:gdLst>
                <a:gd name="connsiteX0" fmla="*/ 7144 w 85725"/>
                <a:gd name="connsiteY0" fmla="*/ 88368 h 94511"/>
                <a:gd name="connsiteX1" fmla="*/ 24289 w 85725"/>
                <a:gd name="connsiteY1" fmla="*/ 7088 h 94511"/>
                <a:gd name="connsiteX2" fmla="*/ 47149 w 85725"/>
                <a:gd name="connsiteY2" fmla="*/ 7088 h 94511"/>
                <a:gd name="connsiteX3" fmla="*/ 59531 w 85725"/>
                <a:gd name="connsiteY3" fmla="*/ 57180 h 94511"/>
                <a:gd name="connsiteX4" fmla="*/ 59531 w 85725"/>
                <a:gd name="connsiteY4" fmla="*/ 57180 h 94511"/>
                <a:gd name="connsiteX5" fmla="*/ 59531 w 85725"/>
                <a:gd name="connsiteY5" fmla="*/ 51509 h 94511"/>
                <a:gd name="connsiteX6" fmla="*/ 60484 w 85725"/>
                <a:gd name="connsiteY6" fmla="*/ 44893 h 94511"/>
                <a:gd name="connsiteX7" fmla="*/ 61436 w 85725"/>
                <a:gd name="connsiteY7" fmla="*/ 39222 h 94511"/>
                <a:gd name="connsiteX8" fmla="*/ 68104 w 85725"/>
                <a:gd name="connsiteY8" fmla="*/ 7088 h 94511"/>
                <a:gd name="connsiteX9" fmla="*/ 87154 w 85725"/>
                <a:gd name="connsiteY9" fmla="*/ 7088 h 94511"/>
                <a:gd name="connsiteX10" fmla="*/ 70009 w 85725"/>
                <a:gd name="connsiteY10" fmla="*/ 88368 h 94511"/>
                <a:gd name="connsiteX11" fmla="*/ 47149 w 85725"/>
                <a:gd name="connsiteY11" fmla="*/ 88368 h 94511"/>
                <a:gd name="connsiteX12" fmla="*/ 34766 w 85725"/>
                <a:gd name="connsiteY12" fmla="*/ 36387 h 94511"/>
                <a:gd name="connsiteX13" fmla="*/ 34766 w 85725"/>
                <a:gd name="connsiteY13" fmla="*/ 36387 h 94511"/>
                <a:gd name="connsiteX14" fmla="*/ 34766 w 85725"/>
                <a:gd name="connsiteY14" fmla="*/ 41113 h 94511"/>
                <a:gd name="connsiteX15" fmla="*/ 34766 w 85725"/>
                <a:gd name="connsiteY15" fmla="*/ 46783 h 94511"/>
                <a:gd name="connsiteX16" fmla="*/ 34766 w 85725"/>
                <a:gd name="connsiteY16" fmla="*/ 52454 h 94511"/>
                <a:gd name="connsiteX17" fmla="*/ 34766 w 85725"/>
                <a:gd name="connsiteY17" fmla="*/ 57180 h 94511"/>
                <a:gd name="connsiteX18" fmla="*/ 28099 w 85725"/>
                <a:gd name="connsiteY18" fmla="*/ 89313 h 94511"/>
                <a:gd name="connsiteX19" fmla="*/ 9049 w 85725"/>
                <a:gd name="connsiteY19" fmla="*/ 8931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725" h="94511">
                  <a:moveTo>
                    <a:pt x="7144" y="88368"/>
                  </a:moveTo>
                  <a:lnTo>
                    <a:pt x="24289" y="7088"/>
                  </a:lnTo>
                  <a:lnTo>
                    <a:pt x="47149" y="7088"/>
                  </a:lnTo>
                  <a:lnTo>
                    <a:pt x="59531" y="57180"/>
                  </a:lnTo>
                  <a:lnTo>
                    <a:pt x="59531" y="57180"/>
                  </a:lnTo>
                  <a:cubicBezTo>
                    <a:pt x="59531" y="55289"/>
                    <a:pt x="59531" y="53399"/>
                    <a:pt x="59531" y="51509"/>
                  </a:cubicBezTo>
                  <a:cubicBezTo>
                    <a:pt x="59531" y="49619"/>
                    <a:pt x="59531" y="46783"/>
                    <a:pt x="60484" y="44893"/>
                  </a:cubicBezTo>
                  <a:cubicBezTo>
                    <a:pt x="61436" y="43003"/>
                    <a:pt x="60484" y="41113"/>
                    <a:pt x="61436" y="39222"/>
                  </a:cubicBezTo>
                  <a:lnTo>
                    <a:pt x="68104" y="7088"/>
                  </a:lnTo>
                  <a:lnTo>
                    <a:pt x="87154" y="7088"/>
                  </a:lnTo>
                  <a:lnTo>
                    <a:pt x="70009" y="88368"/>
                  </a:lnTo>
                  <a:lnTo>
                    <a:pt x="47149" y="88368"/>
                  </a:lnTo>
                  <a:lnTo>
                    <a:pt x="34766" y="36387"/>
                  </a:lnTo>
                  <a:lnTo>
                    <a:pt x="34766" y="36387"/>
                  </a:lnTo>
                  <a:cubicBezTo>
                    <a:pt x="34766" y="37332"/>
                    <a:pt x="34766" y="39222"/>
                    <a:pt x="34766" y="41113"/>
                  </a:cubicBezTo>
                  <a:cubicBezTo>
                    <a:pt x="34766" y="43003"/>
                    <a:pt x="34766" y="44893"/>
                    <a:pt x="34766" y="46783"/>
                  </a:cubicBezTo>
                  <a:cubicBezTo>
                    <a:pt x="34766" y="48674"/>
                    <a:pt x="34766" y="50564"/>
                    <a:pt x="34766" y="52454"/>
                  </a:cubicBezTo>
                  <a:cubicBezTo>
                    <a:pt x="34766" y="54344"/>
                    <a:pt x="34766" y="56234"/>
                    <a:pt x="34766" y="57180"/>
                  </a:cubicBezTo>
                  <a:lnTo>
                    <a:pt x="28099" y="89313"/>
                  </a:lnTo>
                  <a:lnTo>
                    <a:pt x="9049" y="89313"/>
                  </a:lnTo>
                  <a:close/>
                </a:path>
              </a:pathLst>
            </a:custGeom>
            <a:grpFill/>
            <a:ln w="9525" cap="flat">
              <a:noFill/>
              <a:prstDash val="solid"/>
              <a:miter/>
            </a:ln>
          </p:spPr>
          <p:txBody>
            <a:bodyPr rtlCol="0" anchor="ctr"/>
            <a:lstStyle/>
            <a:p>
              <a:endParaRPr lang="en-US" dirty="0"/>
            </a:p>
          </p:txBody>
        </p:sp>
        <p:sp>
          <p:nvSpPr>
            <p:cNvPr id="26" name="Freihandform 22">
              <a:extLst>
                <a:ext uri="{FF2B5EF4-FFF2-40B4-BE49-F238E27FC236}">
                  <a16:creationId xmlns:a16="http://schemas.microsoft.com/office/drawing/2014/main" id="{988CB82A-0DC9-88B7-63BB-83EE0BCCA3D1}"/>
                </a:ext>
              </a:extLst>
            </p:cNvPr>
            <p:cNvSpPr/>
            <p:nvPr/>
          </p:nvSpPr>
          <p:spPr>
            <a:xfrm>
              <a:off x="-3226754" y="3028645"/>
              <a:ext cx="76200" cy="94512"/>
            </a:xfrm>
            <a:custGeom>
              <a:avLst/>
              <a:gdLst>
                <a:gd name="connsiteX0" fmla="*/ 34766 w 76200"/>
                <a:gd name="connsiteY0" fmla="*/ 92149 h 94511"/>
                <a:gd name="connsiteX1" fmla="*/ 19526 w 76200"/>
                <a:gd name="connsiteY1" fmla="*/ 88368 h 94511"/>
                <a:gd name="connsiteX2" fmla="*/ 10001 w 76200"/>
                <a:gd name="connsiteY2" fmla="*/ 77972 h 94511"/>
                <a:gd name="connsiteX3" fmla="*/ 7144 w 76200"/>
                <a:gd name="connsiteY3" fmla="*/ 61905 h 94511"/>
                <a:gd name="connsiteX4" fmla="*/ 8096 w 76200"/>
                <a:gd name="connsiteY4" fmla="*/ 48674 h 94511"/>
                <a:gd name="connsiteX5" fmla="*/ 11906 w 76200"/>
                <a:gd name="connsiteY5" fmla="*/ 36387 h 94511"/>
                <a:gd name="connsiteX6" fmla="*/ 17621 w 76200"/>
                <a:gd name="connsiteY6" fmla="*/ 25046 h 94511"/>
                <a:gd name="connsiteX7" fmla="*/ 25241 w 76200"/>
                <a:gd name="connsiteY7" fmla="*/ 15594 h 94511"/>
                <a:gd name="connsiteX8" fmla="*/ 35719 w 76200"/>
                <a:gd name="connsiteY8" fmla="*/ 8979 h 94511"/>
                <a:gd name="connsiteX9" fmla="*/ 48101 w 76200"/>
                <a:gd name="connsiteY9" fmla="*/ 7088 h 94511"/>
                <a:gd name="connsiteX10" fmla="*/ 68104 w 76200"/>
                <a:gd name="connsiteY10" fmla="*/ 14649 h 94511"/>
                <a:gd name="connsiteX11" fmla="*/ 74771 w 76200"/>
                <a:gd name="connsiteY11" fmla="*/ 36387 h 94511"/>
                <a:gd name="connsiteX12" fmla="*/ 73819 w 76200"/>
                <a:gd name="connsiteY12" fmla="*/ 48674 h 94511"/>
                <a:gd name="connsiteX13" fmla="*/ 70961 w 76200"/>
                <a:gd name="connsiteY13" fmla="*/ 60960 h 94511"/>
                <a:gd name="connsiteX14" fmla="*/ 65246 w 76200"/>
                <a:gd name="connsiteY14" fmla="*/ 72301 h 94511"/>
                <a:gd name="connsiteX15" fmla="*/ 57626 w 76200"/>
                <a:gd name="connsiteY15" fmla="*/ 81753 h 94511"/>
                <a:gd name="connsiteX16" fmla="*/ 47149 w 76200"/>
                <a:gd name="connsiteY16" fmla="*/ 88368 h 94511"/>
                <a:gd name="connsiteX17" fmla="*/ 33814 w 76200"/>
                <a:gd name="connsiteY17" fmla="*/ 90259 h 94511"/>
                <a:gd name="connsiteX18" fmla="*/ 36671 w 76200"/>
                <a:gd name="connsiteY18" fmla="*/ 75137 h 94511"/>
                <a:gd name="connsiteX19" fmla="*/ 41434 w 76200"/>
                <a:gd name="connsiteY19" fmla="*/ 73247 h 94511"/>
                <a:gd name="connsiteX20" fmla="*/ 46196 w 76200"/>
                <a:gd name="connsiteY20" fmla="*/ 68521 h 94511"/>
                <a:gd name="connsiteX21" fmla="*/ 50006 w 76200"/>
                <a:gd name="connsiteY21" fmla="*/ 61905 h 94511"/>
                <a:gd name="connsiteX22" fmla="*/ 52864 w 76200"/>
                <a:gd name="connsiteY22" fmla="*/ 54344 h 94511"/>
                <a:gd name="connsiteX23" fmla="*/ 54769 w 76200"/>
                <a:gd name="connsiteY23" fmla="*/ 45838 h 94511"/>
                <a:gd name="connsiteX24" fmla="*/ 54769 w 76200"/>
                <a:gd name="connsiteY24" fmla="*/ 37332 h 94511"/>
                <a:gd name="connsiteX25" fmla="*/ 52864 w 76200"/>
                <a:gd name="connsiteY25" fmla="*/ 28826 h 94511"/>
                <a:gd name="connsiteX26" fmla="*/ 47149 w 76200"/>
                <a:gd name="connsiteY26" fmla="*/ 25991 h 94511"/>
                <a:gd name="connsiteX27" fmla="*/ 41434 w 76200"/>
                <a:gd name="connsiteY27" fmla="*/ 27881 h 94511"/>
                <a:gd name="connsiteX28" fmla="*/ 36671 w 76200"/>
                <a:gd name="connsiteY28" fmla="*/ 32607 h 94511"/>
                <a:gd name="connsiteX29" fmla="*/ 32861 w 76200"/>
                <a:gd name="connsiteY29" fmla="*/ 39222 h 94511"/>
                <a:gd name="connsiteX30" fmla="*/ 30004 w 76200"/>
                <a:gd name="connsiteY30" fmla="*/ 46783 h 94511"/>
                <a:gd name="connsiteX31" fmla="*/ 28099 w 76200"/>
                <a:gd name="connsiteY31" fmla="*/ 55289 h 94511"/>
                <a:gd name="connsiteX32" fmla="*/ 28099 w 76200"/>
                <a:gd name="connsiteY32" fmla="*/ 62850 h 94511"/>
                <a:gd name="connsiteX33" fmla="*/ 28099 w 76200"/>
                <a:gd name="connsiteY33" fmla="*/ 69466 h 94511"/>
                <a:gd name="connsiteX34" fmla="*/ 30956 w 76200"/>
                <a:gd name="connsiteY34" fmla="*/ 73247 h 94511"/>
                <a:gd name="connsiteX35" fmla="*/ 35719 w 76200"/>
                <a:gd name="connsiteY35" fmla="*/ 74192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6200" h="94511">
                  <a:moveTo>
                    <a:pt x="34766" y="92149"/>
                  </a:moveTo>
                  <a:cubicBezTo>
                    <a:pt x="29051" y="92149"/>
                    <a:pt x="23336" y="91204"/>
                    <a:pt x="19526" y="88368"/>
                  </a:cubicBezTo>
                  <a:cubicBezTo>
                    <a:pt x="15716" y="85533"/>
                    <a:pt x="12859" y="82698"/>
                    <a:pt x="10001" y="77972"/>
                  </a:cubicBezTo>
                  <a:cubicBezTo>
                    <a:pt x="7144" y="73247"/>
                    <a:pt x="7144" y="68521"/>
                    <a:pt x="7144" y="61905"/>
                  </a:cubicBezTo>
                  <a:cubicBezTo>
                    <a:pt x="7144" y="55289"/>
                    <a:pt x="7144" y="53399"/>
                    <a:pt x="8096" y="48674"/>
                  </a:cubicBezTo>
                  <a:cubicBezTo>
                    <a:pt x="9049" y="43948"/>
                    <a:pt x="10001" y="40167"/>
                    <a:pt x="11906" y="36387"/>
                  </a:cubicBezTo>
                  <a:cubicBezTo>
                    <a:pt x="13811" y="32607"/>
                    <a:pt x="15716" y="28826"/>
                    <a:pt x="17621" y="25046"/>
                  </a:cubicBezTo>
                  <a:cubicBezTo>
                    <a:pt x="19526" y="21265"/>
                    <a:pt x="22384" y="18430"/>
                    <a:pt x="25241" y="15594"/>
                  </a:cubicBezTo>
                  <a:cubicBezTo>
                    <a:pt x="28099" y="12759"/>
                    <a:pt x="31909" y="10869"/>
                    <a:pt x="35719" y="8979"/>
                  </a:cubicBezTo>
                  <a:cubicBezTo>
                    <a:pt x="39529" y="7088"/>
                    <a:pt x="43339" y="7088"/>
                    <a:pt x="48101" y="7088"/>
                  </a:cubicBezTo>
                  <a:cubicBezTo>
                    <a:pt x="57626" y="7088"/>
                    <a:pt x="64294" y="9924"/>
                    <a:pt x="68104" y="14649"/>
                  </a:cubicBezTo>
                  <a:cubicBezTo>
                    <a:pt x="71914" y="19375"/>
                    <a:pt x="74771" y="26936"/>
                    <a:pt x="74771" y="36387"/>
                  </a:cubicBezTo>
                  <a:cubicBezTo>
                    <a:pt x="74771" y="45838"/>
                    <a:pt x="74771" y="43948"/>
                    <a:pt x="73819" y="48674"/>
                  </a:cubicBezTo>
                  <a:cubicBezTo>
                    <a:pt x="72866" y="53399"/>
                    <a:pt x="71914" y="57180"/>
                    <a:pt x="70961" y="60960"/>
                  </a:cubicBezTo>
                  <a:cubicBezTo>
                    <a:pt x="70009" y="64741"/>
                    <a:pt x="68104" y="68521"/>
                    <a:pt x="65246" y="72301"/>
                  </a:cubicBezTo>
                  <a:cubicBezTo>
                    <a:pt x="62389" y="76082"/>
                    <a:pt x="60484" y="78917"/>
                    <a:pt x="57626" y="81753"/>
                  </a:cubicBezTo>
                  <a:cubicBezTo>
                    <a:pt x="54769" y="84588"/>
                    <a:pt x="50959" y="86478"/>
                    <a:pt x="47149" y="88368"/>
                  </a:cubicBezTo>
                  <a:cubicBezTo>
                    <a:pt x="43339" y="90259"/>
                    <a:pt x="38576" y="90259"/>
                    <a:pt x="33814" y="90259"/>
                  </a:cubicBezTo>
                  <a:close/>
                  <a:moveTo>
                    <a:pt x="36671" y="75137"/>
                  </a:moveTo>
                  <a:cubicBezTo>
                    <a:pt x="38576" y="75137"/>
                    <a:pt x="40481" y="75137"/>
                    <a:pt x="41434" y="73247"/>
                  </a:cubicBezTo>
                  <a:cubicBezTo>
                    <a:pt x="42386" y="71356"/>
                    <a:pt x="44291" y="70411"/>
                    <a:pt x="46196" y="68521"/>
                  </a:cubicBezTo>
                  <a:cubicBezTo>
                    <a:pt x="48101" y="66631"/>
                    <a:pt x="49054" y="64741"/>
                    <a:pt x="50006" y="61905"/>
                  </a:cubicBezTo>
                  <a:cubicBezTo>
                    <a:pt x="50959" y="59070"/>
                    <a:pt x="51911" y="57180"/>
                    <a:pt x="52864" y="54344"/>
                  </a:cubicBezTo>
                  <a:cubicBezTo>
                    <a:pt x="53816" y="51509"/>
                    <a:pt x="53816" y="48674"/>
                    <a:pt x="54769" y="45838"/>
                  </a:cubicBezTo>
                  <a:cubicBezTo>
                    <a:pt x="55721" y="43003"/>
                    <a:pt x="54769" y="40167"/>
                    <a:pt x="54769" y="37332"/>
                  </a:cubicBezTo>
                  <a:cubicBezTo>
                    <a:pt x="54769" y="33552"/>
                    <a:pt x="54769" y="30716"/>
                    <a:pt x="52864" y="28826"/>
                  </a:cubicBezTo>
                  <a:cubicBezTo>
                    <a:pt x="50959" y="26936"/>
                    <a:pt x="50006" y="25991"/>
                    <a:pt x="47149" y="25991"/>
                  </a:cubicBezTo>
                  <a:cubicBezTo>
                    <a:pt x="44291" y="25991"/>
                    <a:pt x="43339" y="25991"/>
                    <a:pt x="41434" y="27881"/>
                  </a:cubicBezTo>
                  <a:cubicBezTo>
                    <a:pt x="39529" y="29771"/>
                    <a:pt x="38576" y="30716"/>
                    <a:pt x="36671" y="32607"/>
                  </a:cubicBezTo>
                  <a:cubicBezTo>
                    <a:pt x="34766" y="34497"/>
                    <a:pt x="33814" y="36387"/>
                    <a:pt x="32861" y="39222"/>
                  </a:cubicBezTo>
                  <a:cubicBezTo>
                    <a:pt x="31909" y="42058"/>
                    <a:pt x="30956" y="43948"/>
                    <a:pt x="30004" y="46783"/>
                  </a:cubicBezTo>
                  <a:cubicBezTo>
                    <a:pt x="29051" y="49619"/>
                    <a:pt x="29051" y="52454"/>
                    <a:pt x="28099" y="55289"/>
                  </a:cubicBezTo>
                  <a:cubicBezTo>
                    <a:pt x="27146" y="58125"/>
                    <a:pt x="28099" y="60960"/>
                    <a:pt x="28099" y="62850"/>
                  </a:cubicBezTo>
                  <a:cubicBezTo>
                    <a:pt x="28099" y="64741"/>
                    <a:pt x="28099" y="67576"/>
                    <a:pt x="28099" y="69466"/>
                  </a:cubicBezTo>
                  <a:cubicBezTo>
                    <a:pt x="28099" y="71356"/>
                    <a:pt x="30004" y="72301"/>
                    <a:pt x="30956" y="73247"/>
                  </a:cubicBezTo>
                  <a:cubicBezTo>
                    <a:pt x="31909" y="74192"/>
                    <a:pt x="33814" y="74192"/>
                    <a:pt x="35719" y="74192"/>
                  </a:cubicBezTo>
                  <a:close/>
                </a:path>
              </a:pathLst>
            </a:custGeom>
            <a:grpFill/>
            <a:ln w="9525" cap="flat">
              <a:noFill/>
              <a:prstDash val="solid"/>
              <a:miter/>
            </a:ln>
          </p:spPr>
          <p:txBody>
            <a:bodyPr rtlCol="0" anchor="ctr"/>
            <a:lstStyle/>
            <a:p>
              <a:endParaRPr lang="en-US" dirty="0"/>
            </a:p>
          </p:txBody>
        </p:sp>
        <p:sp>
          <p:nvSpPr>
            <p:cNvPr id="27" name="Freihandform 23">
              <a:extLst>
                <a:ext uri="{FF2B5EF4-FFF2-40B4-BE49-F238E27FC236}">
                  <a16:creationId xmlns:a16="http://schemas.microsoft.com/office/drawing/2014/main" id="{EB611B49-F8AA-6B31-B479-95EE2D2C4DE6}"/>
                </a:ext>
              </a:extLst>
            </p:cNvPr>
            <p:cNvSpPr/>
            <p:nvPr/>
          </p:nvSpPr>
          <p:spPr>
            <a:xfrm>
              <a:off x="-3131504" y="3030535"/>
              <a:ext cx="76200" cy="94512"/>
            </a:xfrm>
            <a:custGeom>
              <a:avLst/>
              <a:gdLst>
                <a:gd name="connsiteX0" fmla="*/ 10954 w 76200"/>
                <a:gd name="connsiteY0" fmla="*/ 89313 h 94511"/>
                <a:gd name="connsiteX1" fmla="*/ 7144 w 76200"/>
                <a:gd name="connsiteY1" fmla="*/ 8033 h 94511"/>
                <a:gd name="connsiteX2" fmla="*/ 28099 w 76200"/>
                <a:gd name="connsiteY2" fmla="*/ 8033 h 94511"/>
                <a:gd name="connsiteX3" fmla="*/ 28099 w 76200"/>
                <a:gd name="connsiteY3" fmla="*/ 48674 h 94511"/>
                <a:gd name="connsiteX4" fmla="*/ 28099 w 76200"/>
                <a:gd name="connsiteY4" fmla="*/ 54344 h 94511"/>
                <a:gd name="connsiteX5" fmla="*/ 28099 w 76200"/>
                <a:gd name="connsiteY5" fmla="*/ 60015 h 94511"/>
                <a:gd name="connsiteX6" fmla="*/ 28099 w 76200"/>
                <a:gd name="connsiteY6" fmla="*/ 65686 h 94511"/>
                <a:gd name="connsiteX7" fmla="*/ 28099 w 76200"/>
                <a:gd name="connsiteY7" fmla="*/ 65686 h 94511"/>
                <a:gd name="connsiteX8" fmla="*/ 30004 w 76200"/>
                <a:gd name="connsiteY8" fmla="*/ 60015 h 94511"/>
                <a:gd name="connsiteX9" fmla="*/ 31909 w 76200"/>
                <a:gd name="connsiteY9" fmla="*/ 54344 h 94511"/>
                <a:gd name="connsiteX10" fmla="*/ 33814 w 76200"/>
                <a:gd name="connsiteY10" fmla="*/ 49619 h 94511"/>
                <a:gd name="connsiteX11" fmla="*/ 51911 w 76200"/>
                <a:gd name="connsiteY11" fmla="*/ 7088 h 94511"/>
                <a:gd name="connsiteX12" fmla="*/ 73819 w 76200"/>
                <a:gd name="connsiteY12" fmla="*/ 7088 h 94511"/>
                <a:gd name="connsiteX13" fmla="*/ 35719 w 76200"/>
                <a:gd name="connsiteY13" fmla="*/ 88368 h 94511"/>
                <a:gd name="connsiteX14" fmla="*/ 12859 w 76200"/>
                <a:gd name="connsiteY14"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6200" h="94511">
                  <a:moveTo>
                    <a:pt x="10954" y="89313"/>
                  </a:moveTo>
                  <a:lnTo>
                    <a:pt x="7144" y="8033"/>
                  </a:lnTo>
                  <a:lnTo>
                    <a:pt x="28099" y="8033"/>
                  </a:lnTo>
                  <a:lnTo>
                    <a:pt x="28099" y="48674"/>
                  </a:lnTo>
                  <a:cubicBezTo>
                    <a:pt x="28099" y="50564"/>
                    <a:pt x="28099" y="52454"/>
                    <a:pt x="28099" y="54344"/>
                  </a:cubicBezTo>
                  <a:cubicBezTo>
                    <a:pt x="28099" y="56234"/>
                    <a:pt x="28099" y="58125"/>
                    <a:pt x="28099" y="60015"/>
                  </a:cubicBezTo>
                  <a:cubicBezTo>
                    <a:pt x="28099" y="61905"/>
                    <a:pt x="28099" y="63795"/>
                    <a:pt x="28099" y="65686"/>
                  </a:cubicBezTo>
                  <a:lnTo>
                    <a:pt x="28099" y="65686"/>
                  </a:lnTo>
                  <a:cubicBezTo>
                    <a:pt x="28099" y="63795"/>
                    <a:pt x="28099" y="61905"/>
                    <a:pt x="30004" y="60015"/>
                  </a:cubicBezTo>
                  <a:cubicBezTo>
                    <a:pt x="31909" y="58125"/>
                    <a:pt x="30956" y="56234"/>
                    <a:pt x="31909" y="54344"/>
                  </a:cubicBezTo>
                  <a:cubicBezTo>
                    <a:pt x="32861" y="52454"/>
                    <a:pt x="32861" y="51509"/>
                    <a:pt x="33814" y="49619"/>
                  </a:cubicBezTo>
                  <a:lnTo>
                    <a:pt x="51911" y="7088"/>
                  </a:lnTo>
                  <a:lnTo>
                    <a:pt x="73819" y="7088"/>
                  </a:lnTo>
                  <a:lnTo>
                    <a:pt x="35719" y="88368"/>
                  </a:lnTo>
                  <a:lnTo>
                    <a:pt x="12859" y="88368"/>
                  </a:lnTo>
                  <a:close/>
                </a:path>
              </a:pathLst>
            </a:custGeom>
            <a:grpFill/>
            <a:ln w="9525" cap="flat">
              <a:noFill/>
              <a:prstDash val="solid"/>
              <a:miter/>
            </a:ln>
          </p:spPr>
          <p:txBody>
            <a:bodyPr rtlCol="0" anchor="ctr"/>
            <a:lstStyle/>
            <a:p>
              <a:endParaRPr lang="en-US" dirty="0"/>
            </a:p>
          </p:txBody>
        </p:sp>
        <p:sp>
          <p:nvSpPr>
            <p:cNvPr id="28" name="Freihandform 24">
              <a:extLst>
                <a:ext uri="{FF2B5EF4-FFF2-40B4-BE49-F238E27FC236}">
                  <a16:creationId xmlns:a16="http://schemas.microsoft.com/office/drawing/2014/main" id="{E13C79FD-26FB-791B-8B96-FC532C1DB1DB}"/>
                </a:ext>
              </a:extLst>
            </p:cNvPr>
            <p:cNvSpPr/>
            <p:nvPr/>
          </p:nvSpPr>
          <p:spPr>
            <a:xfrm>
              <a:off x="-3067687" y="3031480"/>
              <a:ext cx="76200" cy="94512"/>
            </a:xfrm>
            <a:custGeom>
              <a:avLst/>
              <a:gdLst>
                <a:gd name="connsiteX0" fmla="*/ 8096 w 76200"/>
                <a:gd name="connsiteY0" fmla="*/ 88368 h 94511"/>
                <a:gd name="connsiteX1" fmla="*/ 46196 w 76200"/>
                <a:gd name="connsiteY1" fmla="*/ 7088 h 94511"/>
                <a:gd name="connsiteX2" fmla="*/ 71914 w 76200"/>
                <a:gd name="connsiteY2" fmla="*/ 7088 h 94511"/>
                <a:gd name="connsiteX3" fmla="*/ 75724 w 76200"/>
                <a:gd name="connsiteY3" fmla="*/ 88368 h 94511"/>
                <a:gd name="connsiteX4" fmla="*/ 54769 w 76200"/>
                <a:gd name="connsiteY4" fmla="*/ 88368 h 94511"/>
                <a:gd name="connsiteX5" fmla="*/ 54769 w 76200"/>
                <a:gd name="connsiteY5" fmla="*/ 73247 h 94511"/>
                <a:gd name="connsiteX6" fmla="*/ 35719 w 76200"/>
                <a:gd name="connsiteY6" fmla="*/ 73247 h 94511"/>
                <a:gd name="connsiteX7" fmla="*/ 29051 w 76200"/>
                <a:gd name="connsiteY7" fmla="*/ 88368 h 94511"/>
                <a:gd name="connsiteX8" fmla="*/ 7144 w 76200"/>
                <a:gd name="connsiteY8" fmla="*/ 88368 h 94511"/>
                <a:gd name="connsiteX9" fmla="*/ 43339 w 76200"/>
                <a:gd name="connsiteY9" fmla="*/ 56234 h 94511"/>
                <a:gd name="connsiteX10" fmla="*/ 55721 w 76200"/>
                <a:gd name="connsiteY10" fmla="*/ 56234 h 94511"/>
                <a:gd name="connsiteX11" fmla="*/ 55721 w 76200"/>
                <a:gd name="connsiteY11" fmla="*/ 34497 h 94511"/>
                <a:gd name="connsiteX12" fmla="*/ 55721 w 76200"/>
                <a:gd name="connsiteY12" fmla="*/ 28826 h 94511"/>
                <a:gd name="connsiteX13" fmla="*/ 55721 w 76200"/>
                <a:gd name="connsiteY13" fmla="*/ 23155 h 94511"/>
                <a:gd name="connsiteX14" fmla="*/ 55721 w 76200"/>
                <a:gd name="connsiteY14" fmla="*/ 23155 h 94511"/>
                <a:gd name="connsiteX15" fmla="*/ 53816 w 76200"/>
                <a:gd name="connsiteY15" fmla="*/ 28826 h 94511"/>
                <a:gd name="connsiteX16" fmla="*/ 51911 w 76200"/>
                <a:gd name="connsiteY16" fmla="*/ 33552 h 94511"/>
                <a:gd name="connsiteX17" fmla="*/ 42386 w 76200"/>
                <a:gd name="connsiteY17" fmla="*/ 5623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6200" h="94511">
                  <a:moveTo>
                    <a:pt x="8096" y="88368"/>
                  </a:moveTo>
                  <a:lnTo>
                    <a:pt x="46196" y="7088"/>
                  </a:lnTo>
                  <a:lnTo>
                    <a:pt x="71914" y="7088"/>
                  </a:lnTo>
                  <a:lnTo>
                    <a:pt x="75724" y="88368"/>
                  </a:lnTo>
                  <a:lnTo>
                    <a:pt x="54769" y="88368"/>
                  </a:lnTo>
                  <a:lnTo>
                    <a:pt x="54769" y="73247"/>
                  </a:lnTo>
                  <a:lnTo>
                    <a:pt x="35719" y="73247"/>
                  </a:lnTo>
                  <a:lnTo>
                    <a:pt x="29051" y="88368"/>
                  </a:lnTo>
                  <a:lnTo>
                    <a:pt x="7144" y="88368"/>
                  </a:lnTo>
                  <a:close/>
                  <a:moveTo>
                    <a:pt x="43339" y="56234"/>
                  </a:moveTo>
                  <a:lnTo>
                    <a:pt x="55721" y="56234"/>
                  </a:lnTo>
                  <a:lnTo>
                    <a:pt x="55721" y="34497"/>
                  </a:lnTo>
                  <a:cubicBezTo>
                    <a:pt x="55721" y="32606"/>
                    <a:pt x="55721" y="30716"/>
                    <a:pt x="55721" y="28826"/>
                  </a:cubicBezTo>
                  <a:cubicBezTo>
                    <a:pt x="55721" y="26936"/>
                    <a:pt x="55721" y="25046"/>
                    <a:pt x="55721" y="23155"/>
                  </a:cubicBezTo>
                  <a:lnTo>
                    <a:pt x="55721" y="23155"/>
                  </a:lnTo>
                  <a:cubicBezTo>
                    <a:pt x="55721" y="25046"/>
                    <a:pt x="55721" y="26936"/>
                    <a:pt x="53816" y="28826"/>
                  </a:cubicBezTo>
                  <a:cubicBezTo>
                    <a:pt x="51911" y="30716"/>
                    <a:pt x="52864" y="32606"/>
                    <a:pt x="51911" y="33552"/>
                  </a:cubicBezTo>
                  <a:lnTo>
                    <a:pt x="42386" y="56234"/>
                  </a:lnTo>
                  <a:close/>
                </a:path>
              </a:pathLst>
            </a:custGeom>
            <a:grpFill/>
            <a:ln w="9525" cap="flat">
              <a:noFill/>
              <a:prstDash val="solid"/>
              <a:miter/>
            </a:ln>
          </p:spPr>
          <p:txBody>
            <a:bodyPr rtlCol="0" anchor="ctr"/>
            <a:lstStyle/>
            <a:p>
              <a:endParaRPr lang="en-US" dirty="0"/>
            </a:p>
          </p:txBody>
        </p:sp>
        <p:sp>
          <p:nvSpPr>
            <p:cNvPr id="29" name="Freihandform 25">
              <a:extLst>
                <a:ext uri="{FF2B5EF4-FFF2-40B4-BE49-F238E27FC236}">
                  <a16:creationId xmlns:a16="http://schemas.microsoft.com/office/drawing/2014/main" id="{3D8C4476-F434-546C-5EAD-BC6CE4606E90}"/>
                </a:ext>
              </a:extLst>
            </p:cNvPr>
            <p:cNvSpPr/>
            <p:nvPr/>
          </p:nvSpPr>
          <p:spPr>
            <a:xfrm>
              <a:off x="-2966722" y="3032425"/>
              <a:ext cx="66675" cy="94512"/>
            </a:xfrm>
            <a:custGeom>
              <a:avLst/>
              <a:gdLst>
                <a:gd name="connsiteX0" fmla="*/ 9049 w 66675"/>
                <a:gd name="connsiteY0" fmla="*/ 87423 h 94511"/>
                <a:gd name="connsiteX1" fmla="*/ 22384 w 66675"/>
                <a:gd name="connsiteY1" fmla="*/ 24100 h 94511"/>
                <a:gd name="connsiteX2" fmla="*/ 7144 w 66675"/>
                <a:gd name="connsiteY2" fmla="*/ 24100 h 94511"/>
                <a:gd name="connsiteX3" fmla="*/ 10954 w 66675"/>
                <a:gd name="connsiteY3" fmla="*/ 7088 h 94511"/>
                <a:gd name="connsiteX4" fmla="*/ 62389 w 66675"/>
                <a:gd name="connsiteY4" fmla="*/ 7088 h 94511"/>
                <a:gd name="connsiteX5" fmla="*/ 58579 w 66675"/>
                <a:gd name="connsiteY5" fmla="*/ 24100 h 94511"/>
                <a:gd name="connsiteX6" fmla="*/ 43339 w 66675"/>
                <a:gd name="connsiteY6" fmla="*/ 24100 h 94511"/>
                <a:gd name="connsiteX7" fmla="*/ 30004 w 66675"/>
                <a:gd name="connsiteY7" fmla="*/ 87423 h 94511"/>
                <a:gd name="connsiteX8" fmla="*/ 9049 w 66675"/>
                <a:gd name="connsiteY8"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94511">
                  <a:moveTo>
                    <a:pt x="9049" y="87423"/>
                  </a:moveTo>
                  <a:lnTo>
                    <a:pt x="22384" y="24100"/>
                  </a:lnTo>
                  <a:lnTo>
                    <a:pt x="7144" y="24100"/>
                  </a:lnTo>
                  <a:lnTo>
                    <a:pt x="10954" y="7088"/>
                  </a:lnTo>
                  <a:lnTo>
                    <a:pt x="62389" y="7088"/>
                  </a:lnTo>
                  <a:lnTo>
                    <a:pt x="58579" y="24100"/>
                  </a:lnTo>
                  <a:lnTo>
                    <a:pt x="43339" y="24100"/>
                  </a:lnTo>
                  <a:lnTo>
                    <a:pt x="30004" y="87423"/>
                  </a:lnTo>
                  <a:lnTo>
                    <a:pt x="9049" y="87423"/>
                  </a:lnTo>
                  <a:close/>
                </a:path>
              </a:pathLst>
            </a:custGeom>
            <a:grpFill/>
            <a:ln w="9525" cap="flat">
              <a:noFill/>
              <a:prstDash val="solid"/>
              <a:miter/>
            </a:ln>
          </p:spPr>
          <p:txBody>
            <a:bodyPr rtlCol="0" anchor="ctr"/>
            <a:lstStyle/>
            <a:p>
              <a:endParaRPr lang="en-US" dirty="0"/>
            </a:p>
          </p:txBody>
        </p:sp>
        <p:sp>
          <p:nvSpPr>
            <p:cNvPr id="30" name="Freihandform 27">
              <a:extLst>
                <a:ext uri="{FF2B5EF4-FFF2-40B4-BE49-F238E27FC236}">
                  <a16:creationId xmlns:a16="http://schemas.microsoft.com/office/drawing/2014/main" id="{C6A39DB5-F3F8-C1A1-FC27-30D83EB9C725}"/>
                </a:ext>
              </a:extLst>
            </p:cNvPr>
            <p:cNvSpPr/>
            <p:nvPr/>
          </p:nvSpPr>
          <p:spPr>
            <a:xfrm>
              <a:off x="-2902904" y="3031480"/>
              <a:ext cx="47625" cy="94512"/>
            </a:xfrm>
            <a:custGeom>
              <a:avLst/>
              <a:gdLst>
                <a:gd name="connsiteX0" fmla="*/ 7144 w 47625"/>
                <a:gd name="connsiteY0" fmla="*/ 88368 h 94511"/>
                <a:gd name="connsiteX1" fmla="*/ 24289 w 47625"/>
                <a:gd name="connsiteY1" fmla="*/ 7088 h 94511"/>
                <a:gd name="connsiteX2" fmla="*/ 44291 w 47625"/>
                <a:gd name="connsiteY2" fmla="*/ 7088 h 94511"/>
                <a:gd name="connsiteX3" fmla="*/ 27146 w 47625"/>
                <a:gd name="connsiteY3" fmla="*/ 88368 h 94511"/>
                <a:gd name="connsiteX4" fmla="*/ 7144 w 47625"/>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94511">
                  <a:moveTo>
                    <a:pt x="7144" y="88368"/>
                  </a:moveTo>
                  <a:lnTo>
                    <a:pt x="24289" y="7088"/>
                  </a:lnTo>
                  <a:lnTo>
                    <a:pt x="44291" y="7088"/>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31" name="Freihandform 28">
              <a:extLst>
                <a:ext uri="{FF2B5EF4-FFF2-40B4-BE49-F238E27FC236}">
                  <a16:creationId xmlns:a16="http://schemas.microsoft.com/office/drawing/2014/main" id="{C581F53E-EF6C-884B-6C56-C88CB7A94410}"/>
                </a:ext>
              </a:extLst>
            </p:cNvPr>
            <p:cNvSpPr/>
            <p:nvPr/>
          </p:nvSpPr>
          <p:spPr>
            <a:xfrm>
              <a:off x="-2842897" y="3030535"/>
              <a:ext cx="76200" cy="94512"/>
            </a:xfrm>
            <a:custGeom>
              <a:avLst/>
              <a:gdLst>
                <a:gd name="connsiteX0" fmla="*/ 10954 w 76200"/>
                <a:gd name="connsiteY0" fmla="*/ 89313 h 94511"/>
                <a:gd name="connsiteX1" fmla="*/ 7144 w 76200"/>
                <a:gd name="connsiteY1" fmla="*/ 8033 h 94511"/>
                <a:gd name="connsiteX2" fmla="*/ 28099 w 76200"/>
                <a:gd name="connsiteY2" fmla="*/ 8033 h 94511"/>
                <a:gd name="connsiteX3" fmla="*/ 28099 w 76200"/>
                <a:gd name="connsiteY3" fmla="*/ 48674 h 94511"/>
                <a:gd name="connsiteX4" fmla="*/ 28099 w 76200"/>
                <a:gd name="connsiteY4" fmla="*/ 54344 h 94511"/>
                <a:gd name="connsiteX5" fmla="*/ 28099 w 76200"/>
                <a:gd name="connsiteY5" fmla="*/ 60015 h 94511"/>
                <a:gd name="connsiteX6" fmla="*/ 28099 w 76200"/>
                <a:gd name="connsiteY6" fmla="*/ 65686 h 94511"/>
                <a:gd name="connsiteX7" fmla="*/ 28099 w 76200"/>
                <a:gd name="connsiteY7" fmla="*/ 65686 h 94511"/>
                <a:gd name="connsiteX8" fmla="*/ 30004 w 76200"/>
                <a:gd name="connsiteY8" fmla="*/ 60015 h 94511"/>
                <a:gd name="connsiteX9" fmla="*/ 31909 w 76200"/>
                <a:gd name="connsiteY9" fmla="*/ 54344 h 94511"/>
                <a:gd name="connsiteX10" fmla="*/ 33814 w 76200"/>
                <a:gd name="connsiteY10" fmla="*/ 49619 h 94511"/>
                <a:gd name="connsiteX11" fmla="*/ 51911 w 76200"/>
                <a:gd name="connsiteY11" fmla="*/ 7088 h 94511"/>
                <a:gd name="connsiteX12" fmla="*/ 73819 w 76200"/>
                <a:gd name="connsiteY12" fmla="*/ 7088 h 94511"/>
                <a:gd name="connsiteX13" fmla="*/ 35719 w 76200"/>
                <a:gd name="connsiteY13" fmla="*/ 88368 h 94511"/>
                <a:gd name="connsiteX14" fmla="*/ 12859 w 76200"/>
                <a:gd name="connsiteY14"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6200" h="94511">
                  <a:moveTo>
                    <a:pt x="10954" y="89313"/>
                  </a:moveTo>
                  <a:lnTo>
                    <a:pt x="7144" y="8033"/>
                  </a:lnTo>
                  <a:lnTo>
                    <a:pt x="28099" y="8033"/>
                  </a:lnTo>
                  <a:lnTo>
                    <a:pt x="28099" y="48674"/>
                  </a:lnTo>
                  <a:cubicBezTo>
                    <a:pt x="28099" y="50564"/>
                    <a:pt x="28099" y="52454"/>
                    <a:pt x="28099" y="54344"/>
                  </a:cubicBezTo>
                  <a:cubicBezTo>
                    <a:pt x="28099" y="56234"/>
                    <a:pt x="28099" y="58125"/>
                    <a:pt x="28099" y="60015"/>
                  </a:cubicBezTo>
                  <a:cubicBezTo>
                    <a:pt x="28099" y="61905"/>
                    <a:pt x="28099" y="63795"/>
                    <a:pt x="28099" y="65686"/>
                  </a:cubicBezTo>
                  <a:lnTo>
                    <a:pt x="28099" y="65686"/>
                  </a:lnTo>
                  <a:cubicBezTo>
                    <a:pt x="28099" y="63795"/>
                    <a:pt x="28099" y="61905"/>
                    <a:pt x="30004" y="60015"/>
                  </a:cubicBezTo>
                  <a:cubicBezTo>
                    <a:pt x="31909" y="58125"/>
                    <a:pt x="30956" y="56234"/>
                    <a:pt x="31909" y="54344"/>
                  </a:cubicBezTo>
                  <a:cubicBezTo>
                    <a:pt x="32861" y="52454"/>
                    <a:pt x="32861" y="51509"/>
                    <a:pt x="33814" y="49619"/>
                  </a:cubicBezTo>
                  <a:lnTo>
                    <a:pt x="51911" y="7088"/>
                  </a:lnTo>
                  <a:lnTo>
                    <a:pt x="73819" y="7088"/>
                  </a:lnTo>
                  <a:lnTo>
                    <a:pt x="35719" y="88368"/>
                  </a:lnTo>
                  <a:lnTo>
                    <a:pt x="12859" y="88368"/>
                  </a:lnTo>
                  <a:close/>
                </a:path>
              </a:pathLst>
            </a:custGeom>
            <a:grpFill/>
            <a:ln w="9525" cap="flat">
              <a:noFill/>
              <a:prstDash val="solid"/>
              <a:miter/>
            </a:ln>
          </p:spPr>
          <p:txBody>
            <a:bodyPr rtlCol="0" anchor="ctr"/>
            <a:lstStyle/>
            <a:p>
              <a:endParaRPr lang="en-US" dirty="0"/>
            </a:p>
          </p:txBody>
        </p:sp>
        <p:sp>
          <p:nvSpPr>
            <p:cNvPr id="32" name="Freihandform 29">
              <a:extLst>
                <a:ext uri="{FF2B5EF4-FFF2-40B4-BE49-F238E27FC236}">
                  <a16:creationId xmlns:a16="http://schemas.microsoft.com/office/drawing/2014/main" id="{318A5E40-E83B-94C7-CF4C-185E0478EE6F}"/>
                </a:ext>
              </a:extLst>
            </p:cNvPr>
            <p:cNvSpPr/>
            <p:nvPr/>
          </p:nvSpPr>
          <p:spPr>
            <a:xfrm>
              <a:off x="-2772412" y="3031480"/>
              <a:ext cx="66675" cy="94512"/>
            </a:xfrm>
            <a:custGeom>
              <a:avLst/>
              <a:gdLst>
                <a:gd name="connsiteX0" fmla="*/ 8096 w 66675"/>
                <a:gd name="connsiteY0" fmla="*/ 88368 h 94511"/>
                <a:gd name="connsiteX1" fmla="*/ 25241 w 66675"/>
                <a:gd name="connsiteY1" fmla="*/ 7088 h 94511"/>
                <a:gd name="connsiteX2" fmla="*/ 68104 w 66675"/>
                <a:gd name="connsiteY2" fmla="*/ 7088 h 94511"/>
                <a:gd name="connsiteX3" fmla="*/ 64294 w 66675"/>
                <a:gd name="connsiteY3" fmla="*/ 24100 h 94511"/>
                <a:gd name="connsiteX4" fmla="*/ 42386 w 66675"/>
                <a:gd name="connsiteY4" fmla="*/ 24100 h 94511"/>
                <a:gd name="connsiteX5" fmla="*/ 39529 w 66675"/>
                <a:gd name="connsiteY5" fmla="*/ 37332 h 94511"/>
                <a:gd name="connsiteX6" fmla="*/ 60484 w 66675"/>
                <a:gd name="connsiteY6" fmla="*/ 37332 h 94511"/>
                <a:gd name="connsiteX7" fmla="*/ 56674 w 66675"/>
                <a:gd name="connsiteY7" fmla="*/ 54344 h 94511"/>
                <a:gd name="connsiteX8" fmla="*/ 35719 w 66675"/>
                <a:gd name="connsiteY8" fmla="*/ 54344 h 94511"/>
                <a:gd name="connsiteX9" fmla="*/ 31909 w 66675"/>
                <a:gd name="connsiteY9" fmla="*/ 70411 h 94511"/>
                <a:gd name="connsiteX10" fmla="*/ 53816 w 66675"/>
                <a:gd name="connsiteY10" fmla="*/ 70411 h 94511"/>
                <a:gd name="connsiteX11" fmla="*/ 50006 w 66675"/>
                <a:gd name="connsiteY11" fmla="*/ 87423 h 94511"/>
                <a:gd name="connsiteX12" fmla="*/ 7144 w 66675"/>
                <a:gd name="connsiteY12"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8096" y="88368"/>
                  </a:moveTo>
                  <a:lnTo>
                    <a:pt x="25241" y="7088"/>
                  </a:lnTo>
                  <a:lnTo>
                    <a:pt x="68104" y="7088"/>
                  </a:lnTo>
                  <a:lnTo>
                    <a:pt x="64294" y="24100"/>
                  </a:lnTo>
                  <a:lnTo>
                    <a:pt x="42386" y="24100"/>
                  </a:lnTo>
                  <a:lnTo>
                    <a:pt x="39529" y="37332"/>
                  </a:lnTo>
                  <a:lnTo>
                    <a:pt x="60484" y="37332"/>
                  </a:lnTo>
                  <a:lnTo>
                    <a:pt x="56674" y="54344"/>
                  </a:lnTo>
                  <a:lnTo>
                    <a:pt x="35719" y="54344"/>
                  </a:lnTo>
                  <a:lnTo>
                    <a:pt x="31909" y="70411"/>
                  </a:lnTo>
                  <a:lnTo>
                    <a:pt x="53816" y="70411"/>
                  </a:lnTo>
                  <a:lnTo>
                    <a:pt x="50006" y="87423"/>
                  </a:lnTo>
                  <a:lnTo>
                    <a:pt x="7144" y="87423"/>
                  </a:lnTo>
                  <a:close/>
                </a:path>
              </a:pathLst>
            </a:custGeom>
            <a:grpFill/>
            <a:ln w="9525" cap="flat">
              <a:noFill/>
              <a:prstDash val="solid"/>
              <a:miter/>
            </a:ln>
          </p:spPr>
          <p:txBody>
            <a:bodyPr rtlCol="0" anchor="ctr"/>
            <a:lstStyle/>
            <a:p>
              <a:endParaRPr lang="en-US" dirty="0"/>
            </a:p>
          </p:txBody>
        </p:sp>
        <p:sp>
          <p:nvSpPr>
            <p:cNvPr id="33" name="Freihandform 30">
              <a:extLst>
                <a:ext uri="{FF2B5EF4-FFF2-40B4-BE49-F238E27FC236}">
                  <a16:creationId xmlns:a16="http://schemas.microsoft.com/office/drawing/2014/main" id="{401CB7E5-8EE9-FFB1-8A6A-23DC64CDA37C}"/>
                </a:ext>
              </a:extLst>
            </p:cNvPr>
            <p:cNvSpPr/>
            <p:nvPr/>
          </p:nvSpPr>
          <p:spPr>
            <a:xfrm>
              <a:off x="-2655254" y="3030535"/>
              <a:ext cx="76200" cy="94512"/>
            </a:xfrm>
            <a:custGeom>
              <a:avLst/>
              <a:gdLst>
                <a:gd name="connsiteX0" fmla="*/ 32861 w 76200"/>
                <a:gd name="connsiteY0" fmla="*/ 90259 h 94511"/>
                <a:gd name="connsiteX1" fmla="*/ 18574 w 76200"/>
                <a:gd name="connsiteY1" fmla="*/ 86478 h 94511"/>
                <a:gd name="connsiteX2" fmla="*/ 10001 w 76200"/>
                <a:gd name="connsiteY2" fmla="*/ 76082 h 94511"/>
                <a:gd name="connsiteX3" fmla="*/ 7144 w 76200"/>
                <a:gd name="connsiteY3" fmla="*/ 60960 h 94511"/>
                <a:gd name="connsiteX4" fmla="*/ 9049 w 76200"/>
                <a:gd name="connsiteY4" fmla="*/ 45838 h 94511"/>
                <a:gd name="connsiteX5" fmla="*/ 13811 w 76200"/>
                <a:gd name="connsiteY5" fmla="*/ 30716 h 94511"/>
                <a:gd name="connsiteX6" fmla="*/ 21431 w 76200"/>
                <a:gd name="connsiteY6" fmla="*/ 18430 h 94511"/>
                <a:gd name="connsiteX7" fmla="*/ 32861 w 76200"/>
                <a:gd name="connsiteY7" fmla="*/ 9924 h 94511"/>
                <a:gd name="connsiteX8" fmla="*/ 47149 w 76200"/>
                <a:gd name="connsiteY8" fmla="*/ 7088 h 94511"/>
                <a:gd name="connsiteX9" fmla="*/ 59531 w 76200"/>
                <a:gd name="connsiteY9" fmla="*/ 8979 h 94511"/>
                <a:gd name="connsiteX10" fmla="*/ 70009 w 76200"/>
                <a:gd name="connsiteY10" fmla="*/ 13704 h 94511"/>
                <a:gd name="connsiteX11" fmla="*/ 61436 w 76200"/>
                <a:gd name="connsiteY11" fmla="*/ 29771 h 94511"/>
                <a:gd name="connsiteX12" fmla="*/ 53816 w 76200"/>
                <a:gd name="connsiteY12" fmla="*/ 25991 h 94511"/>
                <a:gd name="connsiteX13" fmla="*/ 47149 w 76200"/>
                <a:gd name="connsiteY13" fmla="*/ 25046 h 94511"/>
                <a:gd name="connsiteX14" fmla="*/ 40481 w 76200"/>
                <a:gd name="connsiteY14" fmla="*/ 27881 h 94511"/>
                <a:gd name="connsiteX15" fmla="*/ 34766 w 76200"/>
                <a:gd name="connsiteY15" fmla="*/ 34497 h 94511"/>
                <a:gd name="connsiteX16" fmla="*/ 30956 w 76200"/>
                <a:gd name="connsiteY16" fmla="*/ 43003 h 94511"/>
                <a:gd name="connsiteX17" fmla="*/ 28099 w 76200"/>
                <a:gd name="connsiteY17" fmla="*/ 52454 h 94511"/>
                <a:gd name="connsiteX18" fmla="*/ 28099 w 76200"/>
                <a:gd name="connsiteY18" fmla="*/ 60960 h 94511"/>
                <a:gd name="connsiteX19" fmla="*/ 30004 w 76200"/>
                <a:gd name="connsiteY19" fmla="*/ 70411 h 94511"/>
                <a:gd name="connsiteX20" fmla="*/ 36671 w 76200"/>
                <a:gd name="connsiteY20" fmla="*/ 73247 h 94511"/>
                <a:gd name="connsiteX21" fmla="*/ 45244 w 76200"/>
                <a:gd name="connsiteY21" fmla="*/ 72301 h 94511"/>
                <a:gd name="connsiteX22" fmla="*/ 53816 w 76200"/>
                <a:gd name="connsiteY22" fmla="*/ 68521 h 94511"/>
                <a:gd name="connsiteX23" fmla="*/ 53816 w 76200"/>
                <a:gd name="connsiteY23" fmla="*/ 85533 h 94511"/>
                <a:gd name="connsiteX24" fmla="*/ 43339 w 76200"/>
                <a:gd name="connsiteY24" fmla="*/ 89313 h 94511"/>
                <a:gd name="connsiteX25" fmla="*/ 31909 w 76200"/>
                <a:gd name="connsiteY25" fmla="*/ 90259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6200" h="94511">
                  <a:moveTo>
                    <a:pt x="32861" y="90259"/>
                  </a:moveTo>
                  <a:cubicBezTo>
                    <a:pt x="27146" y="90259"/>
                    <a:pt x="22384" y="89313"/>
                    <a:pt x="18574" y="86478"/>
                  </a:cubicBezTo>
                  <a:cubicBezTo>
                    <a:pt x="14764" y="83643"/>
                    <a:pt x="11906" y="80807"/>
                    <a:pt x="10001" y="76082"/>
                  </a:cubicBezTo>
                  <a:cubicBezTo>
                    <a:pt x="8096" y="71356"/>
                    <a:pt x="7144" y="66631"/>
                    <a:pt x="7144" y="60960"/>
                  </a:cubicBezTo>
                  <a:cubicBezTo>
                    <a:pt x="7144" y="55289"/>
                    <a:pt x="7144" y="50564"/>
                    <a:pt x="9049" y="45838"/>
                  </a:cubicBezTo>
                  <a:cubicBezTo>
                    <a:pt x="10954" y="41113"/>
                    <a:pt x="11906" y="35442"/>
                    <a:pt x="13811" y="30716"/>
                  </a:cubicBezTo>
                  <a:cubicBezTo>
                    <a:pt x="15716" y="25991"/>
                    <a:pt x="18574" y="22210"/>
                    <a:pt x="21431" y="18430"/>
                  </a:cubicBezTo>
                  <a:cubicBezTo>
                    <a:pt x="24289" y="14649"/>
                    <a:pt x="28099" y="11814"/>
                    <a:pt x="32861" y="9924"/>
                  </a:cubicBezTo>
                  <a:cubicBezTo>
                    <a:pt x="37624" y="8033"/>
                    <a:pt x="42386" y="7088"/>
                    <a:pt x="47149" y="7088"/>
                  </a:cubicBezTo>
                  <a:cubicBezTo>
                    <a:pt x="51911" y="7088"/>
                    <a:pt x="55721" y="7088"/>
                    <a:pt x="59531" y="8979"/>
                  </a:cubicBezTo>
                  <a:cubicBezTo>
                    <a:pt x="63341" y="10869"/>
                    <a:pt x="67151" y="11814"/>
                    <a:pt x="70009" y="13704"/>
                  </a:cubicBezTo>
                  <a:lnTo>
                    <a:pt x="61436" y="29771"/>
                  </a:lnTo>
                  <a:cubicBezTo>
                    <a:pt x="58579" y="27881"/>
                    <a:pt x="56674" y="26936"/>
                    <a:pt x="53816" y="25991"/>
                  </a:cubicBezTo>
                  <a:cubicBezTo>
                    <a:pt x="50959" y="25046"/>
                    <a:pt x="49054" y="25046"/>
                    <a:pt x="47149" y="25046"/>
                  </a:cubicBezTo>
                  <a:cubicBezTo>
                    <a:pt x="45244" y="25046"/>
                    <a:pt x="42386" y="25046"/>
                    <a:pt x="40481" y="27881"/>
                  </a:cubicBezTo>
                  <a:cubicBezTo>
                    <a:pt x="38576" y="30716"/>
                    <a:pt x="36671" y="31661"/>
                    <a:pt x="34766" y="34497"/>
                  </a:cubicBezTo>
                  <a:cubicBezTo>
                    <a:pt x="32861" y="37332"/>
                    <a:pt x="31909" y="40167"/>
                    <a:pt x="30956" y="43003"/>
                  </a:cubicBezTo>
                  <a:cubicBezTo>
                    <a:pt x="30004" y="45838"/>
                    <a:pt x="29051" y="49619"/>
                    <a:pt x="28099" y="52454"/>
                  </a:cubicBezTo>
                  <a:cubicBezTo>
                    <a:pt x="27146" y="55289"/>
                    <a:pt x="28099" y="59070"/>
                    <a:pt x="28099" y="60960"/>
                  </a:cubicBezTo>
                  <a:cubicBezTo>
                    <a:pt x="28099" y="65686"/>
                    <a:pt x="28099" y="68521"/>
                    <a:pt x="30004" y="70411"/>
                  </a:cubicBezTo>
                  <a:cubicBezTo>
                    <a:pt x="31909" y="72301"/>
                    <a:pt x="33814" y="73247"/>
                    <a:pt x="36671" y="73247"/>
                  </a:cubicBezTo>
                  <a:cubicBezTo>
                    <a:pt x="39529" y="73247"/>
                    <a:pt x="42386" y="73247"/>
                    <a:pt x="45244" y="72301"/>
                  </a:cubicBezTo>
                  <a:cubicBezTo>
                    <a:pt x="48101" y="71356"/>
                    <a:pt x="50959" y="70411"/>
                    <a:pt x="53816" y="68521"/>
                  </a:cubicBezTo>
                  <a:lnTo>
                    <a:pt x="53816" y="85533"/>
                  </a:lnTo>
                  <a:cubicBezTo>
                    <a:pt x="50006" y="87423"/>
                    <a:pt x="47149" y="88368"/>
                    <a:pt x="43339" y="89313"/>
                  </a:cubicBezTo>
                  <a:cubicBezTo>
                    <a:pt x="39529" y="90259"/>
                    <a:pt x="35719" y="90259"/>
                    <a:pt x="31909" y="90259"/>
                  </a:cubicBezTo>
                  <a:close/>
                </a:path>
              </a:pathLst>
            </a:custGeom>
            <a:grpFill/>
            <a:ln w="9525" cap="flat">
              <a:noFill/>
              <a:prstDash val="solid"/>
              <a:miter/>
            </a:ln>
          </p:spPr>
          <p:txBody>
            <a:bodyPr rtlCol="0" anchor="ctr"/>
            <a:lstStyle/>
            <a:p>
              <a:endParaRPr lang="en-US" dirty="0"/>
            </a:p>
          </p:txBody>
        </p:sp>
        <p:sp>
          <p:nvSpPr>
            <p:cNvPr id="34" name="Freihandform 31">
              <a:extLst>
                <a:ext uri="{FF2B5EF4-FFF2-40B4-BE49-F238E27FC236}">
                  <a16:creationId xmlns:a16="http://schemas.microsoft.com/office/drawing/2014/main" id="{5A1DDC47-148F-DC3E-33C2-3F4A3F40940D}"/>
                </a:ext>
              </a:extLst>
            </p:cNvPr>
            <p:cNvSpPr/>
            <p:nvPr/>
          </p:nvSpPr>
          <p:spPr>
            <a:xfrm>
              <a:off x="-2581912" y="3031480"/>
              <a:ext cx="85725" cy="94512"/>
            </a:xfrm>
            <a:custGeom>
              <a:avLst/>
              <a:gdLst>
                <a:gd name="connsiteX0" fmla="*/ 8096 w 85725"/>
                <a:gd name="connsiteY0" fmla="*/ 88368 h 94511"/>
                <a:gd name="connsiteX1" fmla="*/ 25241 w 85725"/>
                <a:gd name="connsiteY1" fmla="*/ 7088 h 94511"/>
                <a:gd name="connsiteX2" fmla="*/ 45244 w 85725"/>
                <a:gd name="connsiteY2" fmla="*/ 7088 h 94511"/>
                <a:gd name="connsiteX3" fmla="*/ 38576 w 85725"/>
                <a:gd name="connsiteY3" fmla="*/ 37332 h 94511"/>
                <a:gd name="connsiteX4" fmla="*/ 55721 w 85725"/>
                <a:gd name="connsiteY4" fmla="*/ 37332 h 94511"/>
                <a:gd name="connsiteX5" fmla="*/ 62389 w 85725"/>
                <a:gd name="connsiteY5" fmla="*/ 7088 h 94511"/>
                <a:gd name="connsiteX6" fmla="*/ 83344 w 85725"/>
                <a:gd name="connsiteY6" fmla="*/ 7088 h 94511"/>
                <a:gd name="connsiteX7" fmla="*/ 66199 w 85725"/>
                <a:gd name="connsiteY7" fmla="*/ 88368 h 94511"/>
                <a:gd name="connsiteX8" fmla="*/ 45244 w 85725"/>
                <a:gd name="connsiteY8" fmla="*/ 88368 h 94511"/>
                <a:gd name="connsiteX9" fmla="*/ 51911 w 85725"/>
                <a:gd name="connsiteY9" fmla="*/ 55289 h 94511"/>
                <a:gd name="connsiteX10" fmla="*/ 34766 w 85725"/>
                <a:gd name="connsiteY10" fmla="*/ 55289 h 94511"/>
                <a:gd name="connsiteX11" fmla="*/ 27146 w 85725"/>
                <a:gd name="connsiteY11" fmla="*/ 88368 h 94511"/>
                <a:gd name="connsiteX12" fmla="*/ 7144 w 8572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5725" h="94511">
                  <a:moveTo>
                    <a:pt x="8096" y="88368"/>
                  </a:moveTo>
                  <a:lnTo>
                    <a:pt x="25241" y="7088"/>
                  </a:lnTo>
                  <a:lnTo>
                    <a:pt x="45244" y="7088"/>
                  </a:lnTo>
                  <a:lnTo>
                    <a:pt x="38576" y="37332"/>
                  </a:lnTo>
                  <a:lnTo>
                    <a:pt x="55721" y="37332"/>
                  </a:lnTo>
                  <a:lnTo>
                    <a:pt x="62389" y="7088"/>
                  </a:lnTo>
                  <a:lnTo>
                    <a:pt x="83344" y="7088"/>
                  </a:lnTo>
                  <a:lnTo>
                    <a:pt x="66199" y="88368"/>
                  </a:lnTo>
                  <a:lnTo>
                    <a:pt x="45244" y="88368"/>
                  </a:lnTo>
                  <a:lnTo>
                    <a:pt x="51911" y="55289"/>
                  </a:lnTo>
                  <a:lnTo>
                    <a:pt x="34766" y="55289"/>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35" name="Freihandform 32">
              <a:extLst>
                <a:ext uri="{FF2B5EF4-FFF2-40B4-BE49-F238E27FC236}">
                  <a16:creationId xmlns:a16="http://schemas.microsoft.com/office/drawing/2014/main" id="{62861338-E926-EF20-1538-4B439A29ECFD}"/>
                </a:ext>
              </a:extLst>
            </p:cNvPr>
            <p:cNvSpPr/>
            <p:nvPr/>
          </p:nvSpPr>
          <p:spPr>
            <a:xfrm>
              <a:off x="-2492377" y="3031480"/>
              <a:ext cx="66675" cy="94512"/>
            </a:xfrm>
            <a:custGeom>
              <a:avLst/>
              <a:gdLst>
                <a:gd name="connsiteX0" fmla="*/ 8096 w 66675"/>
                <a:gd name="connsiteY0" fmla="*/ 88368 h 94511"/>
                <a:gd name="connsiteX1" fmla="*/ 25241 w 66675"/>
                <a:gd name="connsiteY1" fmla="*/ 7088 h 94511"/>
                <a:gd name="connsiteX2" fmla="*/ 68104 w 66675"/>
                <a:gd name="connsiteY2" fmla="*/ 7088 h 94511"/>
                <a:gd name="connsiteX3" fmla="*/ 64294 w 66675"/>
                <a:gd name="connsiteY3" fmla="*/ 24100 h 94511"/>
                <a:gd name="connsiteX4" fmla="*/ 42386 w 66675"/>
                <a:gd name="connsiteY4" fmla="*/ 24100 h 94511"/>
                <a:gd name="connsiteX5" fmla="*/ 39529 w 66675"/>
                <a:gd name="connsiteY5" fmla="*/ 37332 h 94511"/>
                <a:gd name="connsiteX6" fmla="*/ 60484 w 66675"/>
                <a:gd name="connsiteY6" fmla="*/ 37332 h 94511"/>
                <a:gd name="connsiteX7" fmla="*/ 56674 w 66675"/>
                <a:gd name="connsiteY7" fmla="*/ 54344 h 94511"/>
                <a:gd name="connsiteX8" fmla="*/ 35719 w 66675"/>
                <a:gd name="connsiteY8" fmla="*/ 54344 h 94511"/>
                <a:gd name="connsiteX9" fmla="*/ 31909 w 66675"/>
                <a:gd name="connsiteY9" fmla="*/ 70411 h 94511"/>
                <a:gd name="connsiteX10" fmla="*/ 53816 w 66675"/>
                <a:gd name="connsiteY10" fmla="*/ 70411 h 94511"/>
                <a:gd name="connsiteX11" fmla="*/ 50006 w 66675"/>
                <a:gd name="connsiteY11" fmla="*/ 87423 h 94511"/>
                <a:gd name="connsiteX12" fmla="*/ 7144 w 66675"/>
                <a:gd name="connsiteY12"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8096" y="88368"/>
                  </a:moveTo>
                  <a:lnTo>
                    <a:pt x="25241" y="7088"/>
                  </a:lnTo>
                  <a:lnTo>
                    <a:pt x="68104" y="7088"/>
                  </a:lnTo>
                  <a:lnTo>
                    <a:pt x="64294" y="24100"/>
                  </a:lnTo>
                  <a:lnTo>
                    <a:pt x="42386" y="24100"/>
                  </a:lnTo>
                  <a:lnTo>
                    <a:pt x="39529" y="37332"/>
                  </a:lnTo>
                  <a:lnTo>
                    <a:pt x="60484" y="37332"/>
                  </a:lnTo>
                  <a:lnTo>
                    <a:pt x="56674" y="54344"/>
                  </a:lnTo>
                  <a:lnTo>
                    <a:pt x="35719" y="54344"/>
                  </a:lnTo>
                  <a:lnTo>
                    <a:pt x="31909" y="70411"/>
                  </a:lnTo>
                  <a:lnTo>
                    <a:pt x="53816" y="70411"/>
                  </a:lnTo>
                  <a:lnTo>
                    <a:pt x="50006" y="87423"/>
                  </a:lnTo>
                  <a:lnTo>
                    <a:pt x="7144" y="87423"/>
                  </a:lnTo>
                  <a:close/>
                </a:path>
              </a:pathLst>
            </a:custGeom>
            <a:grpFill/>
            <a:ln w="9525" cap="flat">
              <a:noFill/>
              <a:prstDash val="solid"/>
              <a:miter/>
            </a:ln>
          </p:spPr>
          <p:txBody>
            <a:bodyPr rtlCol="0" anchor="ctr"/>
            <a:lstStyle/>
            <a:p>
              <a:endParaRPr lang="en-US" dirty="0"/>
            </a:p>
          </p:txBody>
        </p:sp>
        <p:sp>
          <p:nvSpPr>
            <p:cNvPr id="36" name="Freihandform 33">
              <a:extLst>
                <a:ext uri="{FF2B5EF4-FFF2-40B4-BE49-F238E27FC236}">
                  <a16:creationId xmlns:a16="http://schemas.microsoft.com/office/drawing/2014/main" id="{FE8FE243-8D06-20A7-C838-213ECC9050CD}"/>
                </a:ext>
              </a:extLst>
            </p:cNvPr>
            <p:cNvSpPr/>
            <p:nvPr/>
          </p:nvSpPr>
          <p:spPr>
            <a:xfrm>
              <a:off x="-2419987" y="3031480"/>
              <a:ext cx="104775" cy="94512"/>
            </a:xfrm>
            <a:custGeom>
              <a:avLst/>
              <a:gdLst>
                <a:gd name="connsiteX0" fmla="*/ 7144 w 104775"/>
                <a:gd name="connsiteY0" fmla="*/ 88368 h 94511"/>
                <a:gd name="connsiteX1" fmla="*/ 24289 w 104775"/>
                <a:gd name="connsiteY1" fmla="*/ 7088 h 94511"/>
                <a:gd name="connsiteX2" fmla="*/ 50959 w 104775"/>
                <a:gd name="connsiteY2" fmla="*/ 7088 h 94511"/>
                <a:gd name="connsiteX3" fmla="*/ 50959 w 104775"/>
                <a:gd name="connsiteY3" fmla="*/ 59070 h 94511"/>
                <a:gd name="connsiteX4" fmla="*/ 50959 w 104775"/>
                <a:gd name="connsiteY4" fmla="*/ 59070 h 94511"/>
                <a:gd name="connsiteX5" fmla="*/ 73819 w 104775"/>
                <a:gd name="connsiteY5" fmla="*/ 7088 h 94511"/>
                <a:gd name="connsiteX6" fmla="*/ 101441 w 104775"/>
                <a:gd name="connsiteY6" fmla="*/ 7088 h 94511"/>
                <a:gd name="connsiteX7" fmla="*/ 84296 w 104775"/>
                <a:gd name="connsiteY7" fmla="*/ 88368 h 94511"/>
                <a:gd name="connsiteX8" fmla="*/ 65246 w 104775"/>
                <a:gd name="connsiteY8" fmla="*/ 88368 h 94511"/>
                <a:gd name="connsiteX9" fmla="*/ 72866 w 104775"/>
                <a:gd name="connsiteY9" fmla="*/ 54344 h 94511"/>
                <a:gd name="connsiteX10" fmla="*/ 74771 w 104775"/>
                <a:gd name="connsiteY10" fmla="*/ 45838 h 94511"/>
                <a:gd name="connsiteX11" fmla="*/ 76676 w 104775"/>
                <a:gd name="connsiteY11" fmla="*/ 40167 h 94511"/>
                <a:gd name="connsiteX12" fmla="*/ 77629 w 104775"/>
                <a:gd name="connsiteY12" fmla="*/ 36387 h 94511"/>
                <a:gd name="connsiteX13" fmla="*/ 77629 w 104775"/>
                <a:gd name="connsiteY13" fmla="*/ 36387 h 94511"/>
                <a:gd name="connsiteX14" fmla="*/ 53816 w 104775"/>
                <a:gd name="connsiteY14" fmla="*/ 88368 h 94511"/>
                <a:gd name="connsiteX15" fmla="*/ 35719 w 104775"/>
                <a:gd name="connsiteY15" fmla="*/ 88368 h 94511"/>
                <a:gd name="connsiteX16" fmla="*/ 35719 w 104775"/>
                <a:gd name="connsiteY16" fmla="*/ 37332 h 94511"/>
                <a:gd name="connsiteX17" fmla="*/ 35719 w 104775"/>
                <a:gd name="connsiteY17" fmla="*/ 37332 h 94511"/>
                <a:gd name="connsiteX18" fmla="*/ 34766 w 104775"/>
                <a:gd name="connsiteY18" fmla="*/ 44893 h 94511"/>
                <a:gd name="connsiteX19" fmla="*/ 33814 w 104775"/>
                <a:gd name="connsiteY19" fmla="*/ 51509 h 94511"/>
                <a:gd name="connsiteX20" fmla="*/ 32861 w 104775"/>
                <a:gd name="connsiteY20" fmla="*/ 57180 h 94511"/>
                <a:gd name="connsiteX21" fmla="*/ 26194 w 104775"/>
                <a:gd name="connsiteY21" fmla="*/ 88368 h 94511"/>
                <a:gd name="connsiteX22" fmla="*/ 7144 w 104775"/>
                <a:gd name="connsiteY2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4775" h="94511">
                  <a:moveTo>
                    <a:pt x="7144" y="88368"/>
                  </a:moveTo>
                  <a:lnTo>
                    <a:pt x="24289" y="7088"/>
                  </a:lnTo>
                  <a:lnTo>
                    <a:pt x="50959" y="7088"/>
                  </a:lnTo>
                  <a:lnTo>
                    <a:pt x="50959" y="59070"/>
                  </a:lnTo>
                  <a:lnTo>
                    <a:pt x="50959" y="59070"/>
                  </a:lnTo>
                  <a:lnTo>
                    <a:pt x="73819" y="7088"/>
                  </a:lnTo>
                  <a:lnTo>
                    <a:pt x="101441" y="7088"/>
                  </a:lnTo>
                  <a:lnTo>
                    <a:pt x="84296" y="88368"/>
                  </a:lnTo>
                  <a:lnTo>
                    <a:pt x="65246" y="88368"/>
                  </a:lnTo>
                  <a:lnTo>
                    <a:pt x="72866" y="54344"/>
                  </a:lnTo>
                  <a:cubicBezTo>
                    <a:pt x="72866" y="50564"/>
                    <a:pt x="73819" y="48674"/>
                    <a:pt x="74771" y="45838"/>
                  </a:cubicBezTo>
                  <a:cubicBezTo>
                    <a:pt x="75724" y="43003"/>
                    <a:pt x="75724" y="42058"/>
                    <a:pt x="76676" y="40167"/>
                  </a:cubicBezTo>
                  <a:cubicBezTo>
                    <a:pt x="77629" y="38277"/>
                    <a:pt x="76676" y="37332"/>
                    <a:pt x="77629" y="36387"/>
                  </a:cubicBezTo>
                  <a:lnTo>
                    <a:pt x="77629" y="36387"/>
                  </a:lnTo>
                  <a:lnTo>
                    <a:pt x="53816" y="88368"/>
                  </a:lnTo>
                  <a:lnTo>
                    <a:pt x="35719" y="88368"/>
                  </a:lnTo>
                  <a:lnTo>
                    <a:pt x="35719" y="37332"/>
                  </a:lnTo>
                  <a:lnTo>
                    <a:pt x="35719" y="37332"/>
                  </a:lnTo>
                  <a:cubicBezTo>
                    <a:pt x="35719" y="40167"/>
                    <a:pt x="35719" y="42058"/>
                    <a:pt x="34766" y="44893"/>
                  </a:cubicBezTo>
                  <a:cubicBezTo>
                    <a:pt x="33814" y="47728"/>
                    <a:pt x="34766" y="49619"/>
                    <a:pt x="33814" y="51509"/>
                  </a:cubicBezTo>
                  <a:cubicBezTo>
                    <a:pt x="32861" y="53399"/>
                    <a:pt x="33814" y="55289"/>
                    <a:pt x="32861" y="57180"/>
                  </a:cubicBezTo>
                  <a:lnTo>
                    <a:pt x="26194" y="88368"/>
                  </a:lnTo>
                  <a:lnTo>
                    <a:pt x="7144" y="88368"/>
                  </a:lnTo>
                  <a:close/>
                </a:path>
              </a:pathLst>
            </a:custGeom>
            <a:grpFill/>
            <a:ln w="9525" cap="flat">
              <a:noFill/>
              <a:prstDash val="solid"/>
              <a:miter/>
            </a:ln>
          </p:spPr>
          <p:txBody>
            <a:bodyPr rtlCol="0" anchor="ctr"/>
            <a:lstStyle/>
            <a:p>
              <a:endParaRPr lang="en-US" dirty="0"/>
            </a:p>
          </p:txBody>
        </p:sp>
        <p:sp>
          <p:nvSpPr>
            <p:cNvPr id="37" name="Freihandform 34">
              <a:extLst>
                <a:ext uri="{FF2B5EF4-FFF2-40B4-BE49-F238E27FC236}">
                  <a16:creationId xmlns:a16="http://schemas.microsoft.com/office/drawing/2014/main" id="{9D93ECBC-FDE1-76A6-F712-9A02768A4C47}"/>
                </a:ext>
              </a:extLst>
            </p:cNvPr>
            <p:cNvSpPr/>
            <p:nvPr/>
          </p:nvSpPr>
          <p:spPr>
            <a:xfrm>
              <a:off x="-2310449" y="3031480"/>
              <a:ext cx="47625" cy="94512"/>
            </a:xfrm>
            <a:custGeom>
              <a:avLst/>
              <a:gdLst>
                <a:gd name="connsiteX0" fmla="*/ 7144 w 47625"/>
                <a:gd name="connsiteY0" fmla="*/ 88368 h 94511"/>
                <a:gd name="connsiteX1" fmla="*/ 24289 w 47625"/>
                <a:gd name="connsiteY1" fmla="*/ 7088 h 94511"/>
                <a:gd name="connsiteX2" fmla="*/ 44291 w 47625"/>
                <a:gd name="connsiteY2" fmla="*/ 7088 h 94511"/>
                <a:gd name="connsiteX3" fmla="*/ 27146 w 47625"/>
                <a:gd name="connsiteY3" fmla="*/ 88368 h 94511"/>
                <a:gd name="connsiteX4" fmla="*/ 7144 w 47625"/>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94511">
                  <a:moveTo>
                    <a:pt x="7144" y="88368"/>
                  </a:moveTo>
                  <a:lnTo>
                    <a:pt x="24289" y="7088"/>
                  </a:lnTo>
                  <a:lnTo>
                    <a:pt x="44291" y="7088"/>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38" name="Freihandform 35">
              <a:extLst>
                <a:ext uri="{FF2B5EF4-FFF2-40B4-BE49-F238E27FC236}">
                  <a16:creationId xmlns:a16="http://schemas.microsoft.com/office/drawing/2014/main" id="{ADCDE338-F4F1-C7FB-B874-4848134CCD2C}"/>
                </a:ext>
              </a:extLst>
            </p:cNvPr>
            <p:cNvSpPr/>
            <p:nvPr/>
          </p:nvSpPr>
          <p:spPr>
            <a:xfrm>
              <a:off x="-2259967" y="3031480"/>
              <a:ext cx="66675" cy="94512"/>
            </a:xfrm>
            <a:custGeom>
              <a:avLst/>
              <a:gdLst>
                <a:gd name="connsiteX0" fmla="*/ 28099 w 66675"/>
                <a:gd name="connsiteY0" fmla="*/ 89313 h 94511"/>
                <a:gd name="connsiteX1" fmla="*/ 16669 w 66675"/>
                <a:gd name="connsiteY1" fmla="*/ 88368 h 94511"/>
                <a:gd name="connsiteX2" fmla="*/ 7144 w 66675"/>
                <a:gd name="connsiteY2" fmla="*/ 84588 h 94511"/>
                <a:gd name="connsiteX3" fmla="*/ 9049 w 66675"/>
                <a:gd name="connsiteY3" fmla="*/ 65686 h 94511"/>
                <a:gd name="connsiteX4" fmla="*/ 17621 w 66675"/>
                <a:gd name="connsiteY4" fmla="*/ 70411 h 94511"/>
                <a:gd name="connsiteX5" fmla="*/ 27146 w 66675"/>
                <a:gd name="connsiteY5" fmla="*/ 72301 h 94511"/>
                <a:gd name="connsiteX6" fmla="*/ 30004 w 66675"/>
                <a:gd name="connsiteY6" fmla="*/ 72301 h 94511"/>
                <a:gd name="connsiteX7" fmla="*/ 32861 w 66675"/>
                <a:gd name="connsiteY7" fmla="*/ 71356 h 94511"/>
                <a:gd name="connsiteX8" fmla="*/ 34766 w 66675"/>
                <a:gd name="connsiteY8" fmla="*/ 69466 h 94511"/>
                <a:gd name="connsiteX9" fmla="*/ 34766 w 66675"/>
                <a:gd name="connsiteY9" fmla="*/ 66631 h 94511"/>
                <a:gd name="connsiteX10" fmla="*/ 34766 w 66675"/>
                <a:gd name="connsiteY10" fmla="*/ 62850 h 94511"/>
                <a:gd name="connsiteX11" fmla="*/ 31909 w 66675"/>
                <a:gd name="connsiteY11" fmla="*/ 59070 h 94511"/>
                <a:gd name="connsiteX12" fmla="*/ 27146 w 66675"/>
                <a:gd name="connsiteY12" fmla="*/ 55289 h 94511"/>
                <a:gd name="connsiteX13" fmla="*/ 21431 w 66675"/>
                <a:gd name="connsiteY13" fmla="*/ 48674 h 94511"/>
                <a:gd name="connsiteX14" fmla="*/ 17621 w 66675"/>
                <a:gd name="connsiteY14" fmla="*/ 42058 h 94511"/>
                <a:gd name="connsiteX15" fmla="*/ 16669 w 66675"/>
                <a:gd name="connsiteY15" fmla="*/ 33552 h 94511"/>
                <a:gd name="connsiteX16" fmla="*/ 18574 w 66675"/>
                <a:gd name="connsiteY16" fmla="*/ 23155 h 94511"/>
                <a:gd name="connsiteX17" fmla="*/ 24289 w 66675"/>
                <a:gd name="connsiteY17" fmla="*/ 14649 h 94511"/>
                <a:gd name="connsiteX18" fmla="*/ 32861 w 66675"/>
                <a:gd name="connsiteY18" fmla="*/ 8979 h 94511"/>
                <a:gd name="connsiteX19" fmla="*/ 45244 w 66675"/>
                <a:gd name="connsiteY19" fmla="*/ 7088 h 94511"/>
                <a:gd name="connsiteX20" fmla="*/ 56674 w 66675"/>
                <a:gd name="connsiteY20" fmla="*/ 8979 h 94511"/>
                <a:gd name="connsiteX21" fmla="*/ 67151 w 66675"/>
                <a:gd name="connsiteY21" fmla="*/ 13704 h 94511"/>
                <a:gd name="connsiteX22" fmla="*/ 59531 w 66675"/>
                <a:gd name="connsiteY22" fmla="*/ 30716 h 94511"/>
                <a:gd name="connsiteX23" fmla="*/ 51911 w 66675"/>
                <a:gd name="connsiteY23" fmla="*/ 26936 h 94511"/>
                <a:gd name="connsiteX24" fmla="*/ 45244 w 66675"/>
                <a:gd name="connsiteY24" fmla="*/ 25046 h 94511"/>
                <a:gd name="connsiteX25" fmla="*/ 42386 w 66675"/>
                <a:gd name="connsiteY25" fmla="*/ 25046 h 94511"/>
                <a:gd name="connsiteX26" fmla="*/ 40481 w 66675"/>
                <a:gd name="connsiteY26" fmla="*/ 25991 h 94511"/>
                <a:gd name="connsiteX27" fmla="*/ 39529 w 66675"/>
                <a:gd name="connsiteY27" fmla="*/ 27881 h 94511"/>
                <a:gd name="connsiteX28" fmla="*/ 39529 w 66675"/>
                <a:gd name="connsiteY28" fmla="*/ 30716 h 94511"/>
                <a:gd name="connsiteX29" fmla="*/ 39529 w 66675"/>
                <a:gd name="connsiteY29" fmla="*/ 33552 h 94511"/>
                <a:gd name="connsiteX30" fmla="*/ 41434 w 66675"/>
                <a:gd name="connsiteY30" fmla="*/ 37332 h 94511"/>
                <a:gd name="connsiteX31" fmla="*/ 46196 w 66675"/>
                <a:gd name="connsiteY31" fmla="*/ 42058 h 94511"/>
                <a:gd name="connsiteX32" fmla="*/ 52864 w 66675"/>
                <a:gd name="connsiteY32" fmla="*/ 48674 h 94511"/>
                <a:gd name="connsiteX33" fmla="*/ 56674 w 66675"/>
                <a:gd name="connsiteY33" fmla="*/ 55289 h 94511"/>
                <a:gd name="connsiteX34" fmla="*/ 57626 w 66675"/>
                <a:gd name="connsiteY34" fmla="*/ 63795 h 94511"/>
                <a:gd name="connsiteX35" fmla="*/ 55721 w 66675"/>
                <a:gd name="connsiteY35" fmla="*/ 74192 h 94511"/>
                <a:gd name="connsiteX36" fmla="*/ 50006 w 66675"/>
                <a:gd name="connsiteY36" fmla="*/ 82698 h 94511"/>
                <a:gd name="connsiteX37" fmla="*/ 40481 w 66675"/>
                <a:gd name="connsiteY37" fmla="*/ 88368 h 94511"/>
                <a:gd name="connsiteX38" fmla="*/ 27146 w 66675"/>
                <a:gd name="connsiteY38" fmla="*/ 90259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6675" h="94511">
                  <a:moveTo>
                    <a:pt x="28099" y="89313"/>
                  </a:moveTo>
                  <a:cubicBezTo>
                    <a:pt x="24289" y="89313"/>
                    <a:pt x="20479" y="89313"/>
                    <a:pt x="16669" y="88368"/>
                  </a:cubicBezTo>
                  <a:cubicBezTo>
                    <a:pt x="12859" y="87423"/>
                    <a:pt x="10001" y="86478"/>
                    <a:pt x="7144" y="84588"/>
                  </a:cubicBezTo>
                  <a:lnTo>
                    <a:pt x="9049" y="65686"/>
                  </a:lnTo>
                  <a:cubicBezTo>
                    <a:pt x="11906" y="67576"/>
                    <a:pt x="14764" y="69466"/>
                    <a:pt x="17621" y="70411"/>
                  </a:cubicBezTo>
                  <a:cubicBezTo>
                    <a:pt x="20479" y="71356"/>
                    <a:pt x="24289" y="72301"/>
                    <a:pt x="27146" y="72301"/>
                  </a:cubicBezTo>
                  <a:cubicBezTo>
                    <a:pt x="30004" y="72301"/>
                    <a:pt x="29051" y="72301"/>
                    <a:pt x="30004" y="72301"/>
                  </a:cubicBezTo>
                  <a:cubicBezTo>
                    <a:pt x="30956" y="72301"/>
                    <a:pt x="31909" y="72301"/>
                    <a:pt x="32861" y="71356"/>
                  </a:cubicBezTo>
                  <a:cubicBezTo>
                    <a:pt x="33814" y="70411"/>
                    <a:pt x="33814" y="70411"/>
                    <a:pt x="34766" y="69466"/>
                  </a:cubicBezTo>
                  <a:cubicBezTo>
                    <a:pt x="35719" y="68521"/>
                    <a:pt x="34766" y="67576"/>
                    <a:pt x="34766" y="66631"/>
                  </a:cubicBezTo>
                  <a:cubicBezTo>
                    <a:pt x="34766" y="65686"/>
                    <a:pt x="34766" y="63795"/>
                    <a:pt x="34766" y="62850"/>
                  </a:cubicBezTo>
                  <a:cubicBezTo>
                    <a:pt x="34766" y="61905"/>
                    <a:pt x="32861" y="60960"/>
                    <a:pt x="31909" y="59070"/>
                  </a:cubicBezTo>
                  <a:cubicBezTo>
                    <a:pt x="30956" y="57180"/>
                    <a:pt x="29051" y="56234"/>
                    <a:pt x="27146" y="55289"/>
                  </a:cubicBezTo>
                  <a:cubicBezTo>
                    <a:pt x="24289" y="53399"/>
                    <a:pt x="22384" y="51509"/>
                    <a:pt x="21431" y="48674"/>
                  </a:cubicBezTo>
                  <a:cubicBezTo>
                    <a:pt x="20479" y="45838"/>
                    <a:pt x="18574" y="43948"/>
                    <a:pt x="17621" y="42058"/>
                  </a:cubicBezTo>
                  <a:cubicBezTo>
                    <a:pt x="16669" y="40167"/>
                    <a:pt x="16669" y="36387"/>
                    <a:pt x="16669" y="33552"/>
                  </a:cubicBezTo>
                  <a:cubicBezTo>
                    <a:pt x="16669" y="30716"/>
                    <a:pt x="16669" y="26936"/>
                    <a:pt x="18574" y="23155"/>
                  </a:cubicBezTo>
                  <a:cubicBezTo>
                    <a:pt x="20479" y="19375"/>
                    <a:pt x="21431" y="17485"/>
                    <a:pt x="24289" y="14649"/>
                  </a:cubicBezTo>
                  <a:cubicBezTo>
                    <a:pt x="27146" y="11814"/>
                    <a:pt x="30004" y="10869"/>
                    <a:pt x="32861" y="8979"/>
                  </a:cubicBezTo>
                  <a:cubicBezTo>
                    <a:pt x="35719" y="7088"/>
                    <a:pt x="40481" y="7088"/>
                    <a:pt x="45244" y="7088"/>
                  </a:cubicBezTo>
                  <a:cubicBezTo>
                    <a:pt x="50006" y="7088"/>
                    <a:pt x="52864" y="7088"/>
                    <a:pt x="56674" y="8979"/>
                  </a:cubicBezTo>
                  <a:cubicBezTo>
                    <a:pt x="60484" y="10869"/>
                    <a:pt x="64294" y="11814"/>
                    <a:pt x="67151" y="13704"/>
                  </a:cubicBezTo>
                  <a:lnTo>
                    <a:pt x="59531" y="30716"/>
                  </a:lnTo>
                  <a:cubicBezTo>
                    <a:pt x="56674" y="28826"/>
                    <a:pt x="54769" y="27881"/>
                    <a:pt x="51911" y="26936"/>
                  </a:cubicBezTo>
                  <a:cubicBezTo>
                    <a:pt x="49054" y="25991"/>
                    <a:pt x="47149" y="25046"/>
                    <a:pt x="45244" y="25046"/>
                  </a:cubicBezTo>
                  <a:cubicBezTo>
                    <a:pt x="43339" y="25046"/>
                    <a:pt x="43339" y="25046"/>
                    <a:pt x="42386" y="25046"/>
                  </a:cubicBezTo>
                  <a:cubicBezTo>
                    <a:pt x="41434" y="25046"/>
                    <a:pt x="40481" y="25046"/>
                    <a:pt x="40481" y="25991"/>
                  </a:cubicBezTo>
                  <a:cubicBezTo>
                    <a:pt x="40481" y="26936"/>
                    <a:pt x="39529" y="26936"/>
                    <a:pt x="39529" y="27881"/>
                  </a:cubicBezTo>
                  <a:cubicBezTo>
                    <a:pt x="39529" y="28826"/>
                    <a:pt x="39529" y="29771"/>
                    <a:pt x="39529" y="30716"/>
                  </a:cubicBezTo>
                  <a:cubicBezTo>
                    <a:pt x="39529" y="31661"/>
                    <a:pt x="39529" y="32606"/>
                    <a:pt x="39529" y="33552"/>
                  </a:cubicBezTo>
                  <a:cubicBezTo>
                    <a:pt x="39529" y="34497"/>
                    <a:pt x="40481" y="35442"/>
                    <a:pt x="41434" y="37332"/>
                  </a:cubicBezTo>
                  <a:cubicBezTo>
                    <a:pt x="42386" y="39222"/>
                    <a:pt x="44291" y="40167"/>
                    <a:pt x="46196" y="42058"/>
                  </a:cubicBezTo>
                  <a:cubicBezTo>
                    <a:pt x="49054" y="43948"/>
                    <a:pt x="50959" y="45838"/>
                    <a:pt x="52864" y="48674"/>
                  </a:cubicBezTo>
                  <a:cubicBezTo>
                    <a:pt x="54769" y="51509"/>
                    <a:pt x="55721" y="53399"/>
                    <a:pt x="56674" y="55289"/>
                  </a:cubicBezTo>
                  <a:cubicBezTo>
                    <a:pt x="57626" y="57180"/>
                    <a:pt x="57626" y="60960"/>
                    <a:pt x="57626" y="63795"/>
                  </a:cubicBezTo>
                  <a:cubicBezTo>
                    <a:pt x="57626" y="66631"/>
                    <a:pt x="57626" y="71356"/>
                    <a:pt x="55721" y="74192"/>
                  </a:cubicBezTo>
                  <a:cubicBezTo>
                    <a:pt x="53816" y="77027"/>
                    <a:pt x="52864" y="79862"/>
                    <a:pt x="50006" y="82698"/>
                  </a:cubicBezTo>
                  <a:cubicBezTo>
                    <a:pt x="47149" y="85533"/>
                    <a:pt x="44291" y="87423"/>
                    <a:pt x="40481" y="88368"/>
                  </a:cubicBezTo>
                  <a:cubicBezTo>
                    <a:pt x="36671" y="89313"/>
                    <a:pt x="32861" y="90259"/>
                    <a:pt x="27146" y="90259"/>
                  </a:cubicBezTo>
                  <a:close/>
                </a:path>
              </a:pathLst>
            </a:custGeom>
            <a:grpFill/>
            <a:ln w="9525" cap="flat">
              <a:noFill/>
              <a:prstDash val="solid"/>
              <a:miter/>
            </a:ln>
          </p:spPr>
          <p:txBody>
            <a:bodyPr rtlCol="0" anchor="ctr"/>
            <a:lstStyle/>
            <a:p>
              <a:endParaRPr lang="en-US" dirty="0"/>
            </a:p>
          </p:txBody>
        </p:sp>
        <p:sp>
          <p:nvSpPr>
            <p:cNvPr id="39" name="Freihandform 36">
              <a:extLst>
                <a:ext uri="{FF2B5EF4-FFF2-40B4-BE49-F238E27FC236}">
                  <a16:creationId xmlns:a16="http://schemas.microsoft.com/office/drawing/2014/main" id="{6EFCC27F-4E4A-A20C-D461-077438879985}"/>
                </a:ext>
              </a:extLst>
            </p:cNvPr>
            <p:cNvSpPr/>
            <p:nvPr/>
          </p:nvSpPr>
          <p:spPr>
            <a:xfrm>
              <a:off x="-2179004" y="3032425"/>
              <a:ext cx="66675" cy="94512"/>
            </a:xfrm>
            <a:custGeom>
              <a:avLst/>
              <a:gdLst>
                <a:gd name="connsiteX0" fmla="*/ 9049 w 66675"/>
                <a:gd name="connsiteY0" fmla="*/ 87423 h 94511"/>
                <a:gd name="connsiteX1" fmla="*/ 22384 w 66675"/>
                <a:gd name="connsiteY1" fmla="*/ 24100 h 94511"/>
                <a:gd name="connsiteX2" fmla="*/ 7144 w 66675"/>
                <a:gd name="connsiteY2" fmla="*/ 24100 h 94511"/>
                <a:gd name="connsiteX3" fmla="*/ 10954 w 66675"/>
                <a:gd name="connsiteY3" fmla="*/ 7088 h 94511"/>
                <a:gd name="connsiteX4" fmla="*/ 62389 w 66675"/>
                <a:gd name="connsiteY4" fmla="*/ 7088 h 94511"/>
                <a:gd name="connsiteX5" fmla="*/ 58579 w 66675"/>
                <a:gd name="connsiteY5" fmla="*/ 24100 h 94511"/>
                <a:gd name="connsiteX6" fmla="*/ 43339 w 66675"/>
                <a:gd name="connsiteY6" fmla="*/ 24100 h 94511"/>
                <a:gd name="connsiteX7" fmla="*/ 30004 w 66675"/>
                <a:gd name="connsiteY7" fmla="*/ 87423 h 94511"/>
                <a:gd name="connsiteX8" fmla="*/ 9049 w 66675"/>
                <a:gd name="connsiteY8"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94511">
                  <a:moveTo>
                    <a:pt x="9049" y="87423"/>
                  </a:moveTo>
                  <a:lnTo>
                    <a:pt x="22384" y="24100"/>
                  </a:lnTo>
                  <a:lnTo>
                    <a:pt x="7144" y="24100"/>
                  </a:lnTo>
                  <a:lnTo>
                    <a:pt x="10954" y="7088"/>
                  </a:lnTo>
                  <a:lnTo>
                    <a:pt x="62389" y="7088"/>
                  </a:lnTo>
                  <a:lnTo>
                    <a:pt x="58579" y="24100"/>
                  </a:lnTo>
                  <a:lnTo>
                    <a:pt x="43339" y="24100"/>
                  </a:lnTo>
                  <a:lnTo>
                    <a:pt x="30004" y="87423"/>
                  </a:lnTo>
                  <a:lnTo>
                    <a:pt x="9049" y="87423"/>
                  </a:lnTo>
                  <a:close/>
                </a:path>
              </a:pathLst>
            </a:custGeom>
            <a:grpFill/>
            <a:ln w="9525" cap="flat">
              <a:noFill/>
              <a:prstDash val="solid"/>
              <a:miter/>
            </a:ln>
          </p:spPr>
          <p:txBody>
            <a:bodyPr rtlCol="0" anchor="ctr"/>
            <a:lstStyle/>
            <a:p>
              <a:endParaRPr lang="en-US" dirty="0"/>
            </a:p>
          </p:txBody>
        </p:sp>
        <p:sp>
          <p:nvSpPr>
            <p:cNvPr id="40" name="Freihandform 37">
              <a:extLst>
                <a:ext uri="{FF2B5EF4-FFF2-40B4-BE49-F238E27FC236}">
                  <a16:creationId xmlns:a16="http://schemas.microsoft.com/office/drawing/2014/main" id="{311AE2DA-07B2-0C2A-FC1F-20A49B6281BB}"/>
                </a:ext>
              </a:extLst>
            </p:cNvPr>
            <p:cNvSpPr/>
            <p:nvPr/>
          </p:nvSpPr>
          <p:spPr>
            <a:xfrm>
              <a:off x="-2116139" y="3031480"/>
              <a:ext cx="76200" cy="94512"/>
            </a:xfrm>
            <a:custGeom>
              <a:avLst/>
              <a:gdLst>
                <a:gd name="connsiteX0" fmla="*/ 8096 w 76200"/>
                <a:gd name="connsiteY0" fmla="*/ 88368 h 94511"/>
                <a:gd name="connsiteX1" fmla="*/ 25241 w 76200"/>
                <a:gd name="connsiteY1" fmla="*/ 7088 h 94511"/>
                <a:gd name="connsiteX2" fmla="*/ 45244 w 76200"/>
                <a:gd name="connsiteY2" fmla="*/ 7088 h 94511"/>
                <a:gd name="connsiteX3" fmla="*/ 65246 w 76200"/>
                <a:gd name="connsiteY3" fmla="*/ 12759 h 94511"/>
                <a:gd name="connsiteX4" fmla="*/ 71914 w 76200"/>
                <a:gd name="connsiteY4" fmla="*/ 27881 h 94511"/>
                <a:gd name="connsiteX5" fmla="*/ 70009 w 76200"/>
                <a:gd name="connsiteY5" fmla="*/ 40167 h 94511"/>
                <a:gd name="connsiteX6" fmla="*/ 64294 w 76200"/>
                <a:gd name="connsiteY6" fmla="*/ 48674 h 94511"/>
                <a:gd name="connsiteX7" fmla="*/ 56674 w 76200"/>
                <a:gd name="connsiteY7" fmla="*/ 54344 h 94511"/>
                <a:gd name="connsiteX8" fmla="*/ 68104 w 76200"/>
                <a:gd name="connsiteY8" fmla="*/ 88368 h 94511"/>
                <a:gd name="connsiteX9" fmla="*/ 45244 w 76200"/>
                <a:gd name="connsiteY9" fmla="*/ 88368 h 94511"/>
                <a:gd name="connsiteX10" fmla="*/ 36671 w 76200"/>
                <a:gd name="connsiteY10" fmla="*/ 58125 h 94511"/>
                <a:gd name="connsiteX11" fmla="*/ 33814 w 76200"/>
                <a:gd name="connsiteY11" fmla="*/ 58125 h 94511"/>
                <a:gd name="connsiteX12" fmla="*/ 27146 w 76200"/>
                <a:gd name="connsiteY12" fmla="*/ 88368 h 94511"/>
                <a:gd name="connsiteX13" fmla="*/ 7144 w 76200"/>
                <a:gd name="connsiteY13" fmla="*/ 88368 h 94511"/>
                <a:gd name="connsiteX14" fmla="*/ 38576 w 76200"/>
                <a:gd name="connsiteY14" fmla="*/ 43003 h 94511"/>
                <a:gd name="connsiteX15" fmla="*/ 40481 w 76200"/>
                <a:gd name="connsiteY15" fmla="*/ 43003 h 94511"/>
                <a:gd name="connsiteX16" fmla="*/ 44291 w 76200"/>
                <a:gd name="connsiteY16" fmla="*/ 43003 h 94511"/>
                <a:gd name="connsiteX17" fmla="*/ 47149 w 76200"/>
                <a:gd name="connsiteY17" fmla="*/ 40167 h 94511"/>
                <a:gd name="connsiteX18" fmla="*/ 49054 w 76200"/>
                <a:gd name="connsiteY18" fmla="*/ 36387 h 94511"/>
                <a:gd name="connsiteX19" fmla="*/ 49054 w 76200"/>
                <a:gd name="connsiteY19" fmla="*/ 31661 h 94511"/>
                <a:gd name="connsiteX20" fmla="*/ 47149 w 76200"/>
                <a:gd name="connsiteY20" fmla="*/ 26936 h 94511"/>
                <a:gd name="connsiteX21" fmla="*/ 42386 w 76200"/>
                <a:gd name="connsiteY21" fmla="*/ 25046 h 94511"/>
                <a:gd name="connsiteX22" fmla="*/ 40481 w 76200"/>
                <a:gd name="connsiteY22" fmla="*/ 25046 h 94511"/>
                <a:gd name="connsiteX23" fmla="*/ 36671 w 76200"/>
                <a:gd name="connsiteY23" fmla="*/ 4394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6200" h="94511">
                  <a:moveTo>
                    <a:pt x="8096" y="88368"/>
                  </a:moveTo>
                  <a:lnTo>
                    <a:pt x="25241" y="7088"/>
                  </a:lnTo>
                  <a:lnTo>
                    <a:pt x="45244" y="7088"/>
                  </a:lnTo>
                  <a:cubicBezTo>
                    <a:pt x="53816" y="7088"/>
                    <a:pt x="60484" y="8979"/>
                    <a:pt x="65246" y="12759"/>
                  </a:cubicBezTo>
                  <a:cubicBezTo>
                    <a:pt x="70009" y="16540"/>
                    <a:pt x="71914" y="21265"/>
                    <a:pt x="71914" y="27881"/>
                  </a:cubicBezTo>
                  <a:cubicBezTo>
                    <a:pt x="71914" y="34497"/>
                    <a:pt x="71914" y="36387"/>
                    <a:pt x="70009" y="40167"/>
                  </a:cubicBezTo>
                  <a:cubicBezTo>
                    <a:pt x="68104" y="43948"/>
                    <a:pt x="67151" y="46783"/>
                    <a:pt x="64294" y="48674"/>
                  </a:cubicBezTo>
                  <a:cubicBezTo>
                    <a:pt x="61436" y="50564"/>
                    <a:pt x="59531" y="52454"/>
                    <a:pt x="56674" y="54344"/>
                  </a:cubicBezTo>
                  <a:lnTo>
                    <a:pt x="68104" y="88368"/>
                  </a:lnTo>
                  <a:lnTo>
                    <a:pt x="45244" y="88368"/>
                  </a:lnTo>
                  <a:lnTo>
                    <a:pt x="36671" y="58125"/>
                  </a:lnTo>
                  <a:lnTo>
                    <a:pt x="33814" y="58125"/>
                  </a:lnTo>
                  <a:lnTo>
                    <a:pt x="27146" y="88368"/>
                  </a:lnTo>
                  <a:lnTo>
                    <a:pt x="7144" y="88368"/>
                  </a:lnTo>
                  <a:close/>
                  <a:moveTo>
                    <a:pt x="38576" y="43003"/>
                  </a:moveTo>
                  <a:lnTo>
                    <a:pt x="40481" y="43003"/>
                  </a:lnTo>
                  <a:cubicBezTo>
                    <a:pt x="42386" y="43003"/>
                    <a:pt x="43339" y="43003"/>
                    <a:pt x="44291" y="43003"/>
                  </a:cubicBezTo>
                  <a:cubicBezTo>
                    <a:pt x="45244" y="43003"/>
                    <a:pt x="46196" y="41113"/>
                    <a:pt x="47149" y="40167"/>
                  </a:cubicBezTo>
                  <a:cubicBezTo>
                    <a:pt x="48101" y="39222"/>
                    <a:pt x="49054" y="37332"/>
                    <a:pt x="49054" y="36387"/>
                  </a:cubicBezTo>
                  <a:cubicBezTo>
                    <a:pt x="49054" y="35442"/>
                    <a:pt x="49054" y="33552"/>
                    <a:pt x="49054" y="31661"/>
                  </a:cubicBezTo>
                  <a:cubicBezTo>
                    <a:pt x="49054" y="29771"/>
                    <a:pt x="49054" y="27881"/>
                    <a:pt x="47149" y="26936"/>
                  </a:cubicBezTo>
                  <a:cubicBezTo>
                    <a:pt x="45244" y="25991"/>
                    <a:pt x="44291" y="25046"/>
                    <a:pt x="42386" y="25046"/>
                  </a:cubicBezTo>
                  <a:lnTo>
                    <a:pt x="40481" y="25046"/>
                  </a:lnTo>
                  <a:lnTo>
                    <a:pt x="36671" y="43948"/>
                  </a:lnTo>
                  <a:close/>
                </a:path>
              </a:pathLst>
            </a:custGeom>
            <a:grpFill/>
            <a:ln w="9525" cap="flat">
              <a:noFill/>
              <a:prstDash val="solid"/>
              <a:miter/>
            </a:ln>
          </p:spPr>
          <p:txBody>
            <a:bodyPr rtlCol="0" anchor="ctr"/>
            <a:lstStyle/>
            <a:p>
              <a:endParaRPr lang="en-US" dirty="0"/>
            </a:p>
          </p:txBody>
        </p:sp>
        <p:sp>
          <p:nvSpPr>
            <p:cNvPr id="41" name="Freihandform 38">
              <a:extLst>
                <a:ext uri="{FF2B5EF4-FFF2-40B4-BE49-F238E27FC236}">
                  <a16:creationId xmlns:a16="http://schemas.microsoft.com/office/drawing/2014/main" id="{A89CF8C6-FA61-E794-908C-F8A6C4771ADE}"/>
                </a:ext>
              </a:extLst>
            </p:cNvPr>
            <p:cNvSpPr/>
            <p:nvPr/>
          </p:nvSpPr>
          <p:spPr>
            <a:xfrm>
              <a:off x="-2023747" y="3031480"/>
              <a:ext cx="76200" cy="94512"/>
            </a:xfrm>
            <a:custGeom>
              <a:avLst/>
              <a:gdLst>
                <a:gd name="connsiteX0" fmla="*/ 10954 w 76200"/>
                <a:gd name="connsiteY0" fmla="*/ 88368 h 94511"/>
                <a:gd name="connsiteX1" fmla="*/ 17621 w 76200"/>
                <a:gd name="connsiteY1" fmla="*/ 57180 h 94511"/>
                <a:gd name="connsiteX2" fmla="*/ 7144 w 76200"/>
                <a:gd name="connsiteY2" fmla="*/ 7088 h 94511"/>
                <a:gd name="connsiteX3" fmla="*/ 28099 w 76200"/>
                <a:gd name="connsiteY3" fmla="*/ 7088 h 94511"/>
                <a:gd name="connsiteX4" fmla="*/ 31909 w 76200"/>
                <a:gd name="connsiteY4" fmla="*/ 35442 h 94511"/>
                <a:gd name="connsiteX5" fmla="*/ 47149 w 76200"/>
                <a:gd name="connsiteY5" fmla="*/ 7088 h 94511"/>
                <a:gd name="connsiteX6" fmla="*/ 70009 w 76200"/>
                <a:gd name="connsiteY6" fmla="*/ 7088 h 94511"/>
                <a:gd name="connsiteX7" fmla="*/ 38576 w 76200"/>
                <a:gd name="connsiteY7" fmla="*/ 57180 h 94511"/>
                <a:gd name="connsiteX8" fmla="*/ 31909 w 76200"/>
                <a:gd name="connsiteY8" fmla="*/ 88368 h 94511"/>
                <a:gd name="connsiteX9" fmla="*/ 10954 w 76200"/>
                <a:gd name="connsiteY9"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94511">
                  <a:moveTo>
                    <a:pt x="10954" y="88368"/>
                  </a:moveTo>
                  <a:lnTo>
                    <a:pt x="17621" y="57180"/>
                  </a:lnTo>
                  <a:lnTo>
                    <a:pt x="7144" y="7088"/>
                  </a:lnTo>
                  <a:lnTo>
                    <a:pt x="28099" y="7088"/>
                  </a:lnTo>
                  <a:lnTo>
                    <a:pt x="31909" y="35442"/>
                  </a:lnTo>
                  <a:lnTo>
                    <a:pt x="47149" y="7088"/>
                  </a:lnTo>
                  <a:lnTo>
                    <a:pt x="70009" y="7088"/>
                  </a:lnTo>
                  <a:lnTo>
                    <a:pt x="38576" y="57180"/>
                  </a:lnTo>
                  <a:lnTo>
                    <a:pt x="31909" y="88368"/>
                  </a:lnTo>
                  <a:lnTo>
                    <a:pt x="10954" y="88368"/>
                  </a:lnTo>
                  <a:close/>
                </a:path>
              </a:pathLst>
            </a:custGeom>
            <a:grpFill/>
            <a:ln w="9525" cap="flat">
              <a:noFill/>
              <a:prstDash val="solid"/>
              <a:miter/>
            </a:ln>
          </p:spPr>
          <p:txBody>
            <a:bodyPr rtlCol="0" anchor="ctr"/>
            <a:lstStyle/>
            <a:p>
              <a:endParaRPr lang="en-US" dirty="0"/>
            </a:p>
          </p:txBody>
        </p:sp>
        <p:sp>
          <p:nvSpPr>
            <p:cNvPr id="42" name="Freihandform 39">
              <a:extLst>
                <a:ext uri="{FF2B5EF4-FFF2-40B4-BE49-F238E27FC236}">
                  <a16:creationId xmlns:a16="http://schemas.microsoft.com/office/drawing/2014/main" id="{0E95FC7F-F5C9-9778-DA1F-DAA3DB1A2949}"/>
                </a:ext>
              </a:extLst>
            </p:cNvPr>
            <p:cNvSpPr/>
            <p:nvPr/>
          </p:nvSpPr>
          <p:spPr>
            <a:xfrm>
              <a:off x="-3471547"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4893 h 94511"/>
                <a:gd name="connsiteX6" fmla="*/ 50959 w 66675"/>
                <a:gd name="connsiteY6" fmla="*/ 44893 h 94511"/>
                <a:gd name="connsiteX7" fmla="*/ 49054 w 66675"/>
                <a:gd name="connsiteY7" fmla="*/ 54344 h 94511"/>
                <a:gd name="connsiteX8" fmla="*/ 25241 w 66675"/>
                <a:gd name="connsiteY8" fmla="*/ 54344 h 94511"/>
                <a:gd name="connsiteX9" fmla="*/ 17621 w 66675"/>
                <a:gd name="connsiteY9" fmla="*/ 88368 h 94511"/>
                <a:gd name="connsiteX10" fmla="*/ 7144 w 66675"/>
                <a:gd name="connsiteY10"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675" h="94511">
                  <a:moveTo>
                    <a:pt x="7144" y="88368"/>
                  </a:moveTo>
                  <a:lnTo>
                    <a:pt x="24289" y="7088"/>
                  </a:lnTo>
                  <a:lnTo>
                    <a:pt x="60484" y="7088"/>
                  </a:lnTo>
                  <a:lnTo>
                    <a:pt x="58579" y="16540"/>
                  </a:lnTo>
                  <a:lnTo>
                    <a:pt x="32861" y="16540"/>
                  </a:lnTo>
                  <a:lnTo>
                    <a:pt x="27146" y="44893"/>
                  </a:lnTo>
                  <a:lnTo>
                    <a:pt x="50959" y="44893"/>
                  </a:lnTo>
                  <a:lnTo>
                    <a:pt x="49054" y="54344"/>
                  </a:lnTo>
                  <a:lnTo>
                    <a:pt x="25241" y="54344"/>
                  </a:lnTo>
                  <a:lnTo>
                    <a:pt x="17621" y="88368"/>
                  </a:lnTo>
                  <a:lnTo>
                    <a:pt x="7144" y="88368"/>
                  </a:lnTo>
                  <a:close/>
                </a:path>
              </a:pathLst>
            </a:custGeom>
            <a:grpFill/>
            <a:ln w="9525" cap="flat">
              <a:noFill/>
              <a:prstDash val="solid"/>
              <a:miter/>
            </a:ln>
          </p:spPr>
          <p:txBody>
            <a:bodyPr rtlCol="0" anchor="ctr"/>
            <a:lstStyle/>
            <a:p>
              <a:endParaRPr lang="en-US" dirty="0"/>
            </a:p>
          </p:txBody>
        </p:sp>
        <p:sp>
          <p:nvSpPr>
            <p:cNvPr id="43" name="Freihandform 40">
              <a:extLst>
                <a:ext uri="{FF2B5EF4-FFF2-40B4-BE49-F238E27FC236}">
                  <a16:creationId xmlns:a16="http://schemas.microsoft.com/office/drawing/2014/main" id="{D03A80A5-ED5D-3BBA-24FB-4E4CB3F2D3B1}"/>
                </a:ext>
              </a:extLst>
            </p:cNvPr>
            <p:cNvSpPr/>
            <p:nvPr/>
          </p:nvSpPr>
          <p:spPr>
            <a:xfrm>
              <a:off x="-3409634" y="3153400"/>
              <a:ext cx="76200" cy="94512"/>
            </a:xfrm>
            <a:custGeom>
              <a:avLst/>
              <a:gdLst>
                <a:gd name="connsiteX0" fmla="*/ 30956 w 76200"/>
                <a:gd name="connsiteY0" fmla="*/ 90259 h 94511"/>
                <a:gd name="connsiteX1" fmla="*/ 17621 w 76200"/>
                <a:gd name="connsiteY1" fmla="*/ 87423 h 94511"/>
                <a:gd name="connsiteX2" fmla="*/ 10001 w 76200"/>
                <a:gd name="connsiteY2" fmla="*/ 77972 h 94511"/>
                <a:gd name="connsiteX3" fmla="*/ 7144 w 76200"/>
                <a:gd name="connsiteY3" fmla="*/ 62850 h 94511"/>
                <a:gd name="connsiteX4" fmla="*/ 8096 w 76200"/>
                <a:gd name="connsiteY4" fmla="*/ 49619 h 94511"/>
                <a:gd name="connsiteX5" fmla="*/ 10954 w 76200"/>
                <a:gd name="connsiteY5" fmla="*/ 36387 h 94511"/>
                <a:gd name="connsiteX6" fmla="*/ 16669 w 76200"/>
                <a:gd name="connsiteY6" fmla="*/ 25046 h 94511"/>
                <a:gd name="connsiteX7" fmla="*/ 24289 w 76200"/>
                <a:gd name="connsiteY7" fmla="*/ 15594 h 94511"/>
                <a:gd name="connsiteX8" fmla="*/ 33814 w 76200"/>
                <a:gd name="connsiteY8" fmla="*/ 8979 h 94511"/>
                <a:gd name="connsiteX9" fmla="*/ 45244 w 76200"/>
                <a:gd name="connsiteY9" fmla="*/ 7088 h 94511"/>
                <a:gd name="connsiteX10" fmla="*/ 63341 w 76200"/>
                <a:gd name="connsiteY10" fmla="*/ 14649 h 94511"/>
                <a:gd name="connsiteX11" fmla="*/ 69056 w 76200"/>
                <a:gd name="connsiteY11" fmla="*/ 35442 h 94511"/>
                <a:gd name="connsiteX12" fmla="*/ 68104 w 76200"/>
                <a:gd name="connsiteY12" fmla="*/ 47728 h 94511"/>
                <a:gd name="connsiteX13" fmla="*/ 65246 w 76200"/>
                <a:gd name="connsiteY13" fmla="*/ 60015 h 94511"/>
                <a:gd name="connsiteX14" fmla="*/ 60484 w 76200"/>
                <a:gd name="connsiteY14" fmla="*/ 71356 h 94511"/>
                <a:gd name="connsiteX15" fmla="*/ 52864 w 76200"/>
                <a:gd name="connsiteY15" fmla="*/ 80807 h 94511"/>
                <a:gd name="connsiteX16" fmla="*/ 43339 w 76200"/>
                <a:gd name="connsiteY16" fmla="*/ 87423 h 94511"/>
                <a:gd name="connsiteX17" fmla="*/ 31909 w 76200"/>
                <a:gd name="connsiteY17" fmla="*/ 90259 h 94511"/>
                <a:gd name="connsiteX18" fmla="*/ 31909 w 76200"/>
                <a:gd name="connsiteY18" fmla="*/ 80807 h 94511"/>
                <a:gd name="connsiteX19" fmla="*/ 39529 w 76200"/>
                <a:gd name="connsiteY19" fmla="*/ 78917 h 94511"/>
                <a:gd name="connsiteX20" fmla="*/ 46196 w 76200"/>
                <a:gd name="connsiteY20" fmla="*/ 73247 h 94511"/>
                <a:gd name="connsiteX21" fmla="*/ 50959 w 76200"/>
                <a:gd name="connsiteY21" fmla="*/ 64740 h 94511"/>
                <a:gd name="connsiteX22" fmla="*/ 54769 w 76200"/>
                <a:gd name="connsiteY22" fmla="*/ 55289 h 94511"/>
                <a:gd name="connsiteX23" fmla="*/ 56674 w 76200"/>
                <a:gd name="connsiteY23" fmla="*/ 44893 h 94511"/>
                <a:gd name="connsiteX24" fmla="*/ 56674 w 76200"/>
                <a:gd name="connsiteY24" fmla="*/ 34497 h 94511"/>
                <a:gd name="connsiteX25" fmla="*/ 52864 w 76200"/>
                <a:gd name="connsiteY25" fmla="*/ 21265 h 94511"/>
                <a:gd name="connsiteX26" fmla="*/ 42386 w 76200"/>
                <a:gd name="connsiteY26" fmla="*/ 16540 h 94511"/>
                <a:gd name="connsiteX27" fmla="*/ 34766 w 76200"/>
                <a:gd name="connsiteY27" fmla="*/ 18430 h 94511"/>
                <a:gd name="connsiteX28" fmla="*/ 28099 w 76200"/>
                <a:gd name="connsiteY28" fmla="*/ 24100 h 94511"/>
                <a:gd name="connsiteX29" fmla="*/ 23336 w 76200"/>
                <a:gd name="connsiteY29" fmla="*/ 32606 h 94511"/>
                <a:gd name="connsiteX30" fmla="*/ 19526 w 76200"/>
                <a:gd name="connsiteY30" fmla="*/ 42058 h 94511"/>
                <a:gd name="connsiteX31" fmla="*/ 17621 w 76200"/>
                <a:gd name="connsiteY31" fmla="*/ 52454 h 94511"/>
                <a:gd name="connsiteX32" fmla="*/ 17621 w 76200"/>
                <a:gd name="connsiteY32" fmla="*/ 61905 h 94511"/>
                <a:gd name="connsiteX33" fmla="*/ 19526 w 76200"/>
                <a:gd name="connsiteY33" fmla="*/ 72301 h 94511"/>
                <a:gd name="connsiteX34" fmla="*/ 24289 w 76200"/>
                <a:gd name="connsiteY34" fmla="*/ 78917 h 94511"/>
                <a:gd name="connsiteX35" fmla="*/ 31909 w 76200"/>
                <a:gd name="connsiteY35" fmla="*/ 80807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6200" h="94511">
                  <a:moveTo>
                    <a:pt x="30956" y="90259"/>
                  </a:moveTo>
                  <a:cubicBezTo>
                    <a:pt x="25241" y="90259"/>
                    <a:pt x="21431" y="89313"/>
                    <a:pt x="17621" y="87423"/>
                  </a:cubicBezTo>
                  <a:cubicBezTo>
                    <a:pt x="13811" y="85533"/>
                    <a:pt x="10954" y="81753"/>
                    <a:pt x="10001" y="77972"/>
                  </a:cubicBezTo>
                  <a:cubicBezTo>
                    <a:pt x="9049" y="74192"/>
                    <a:pt x="7144" y="68521"/>
                    <a:pt x="7144" y="62850"/>
                  </a:cubicBezTo>
                  <a:cubicBezTo>
                    <a:pt x="7144" y="57179"/>
                    <a:pt x="7144" y="54344"/>
                    <a:pt x="8096" y="49619"/>
                  </a:cubicBezTo>
                  <a:cubicBezTo>
                    <a:pt x="9049" y="44893"/>
                    <a:pt x="10001" y="41113"/>
                    <a:pt x="10954" y="36387"/>
                  </a:cubicBezTo>
                  <a:cubicBezTo>
                    <a:pt x="11906" y="31661"/>
                    <a:pt x="13811" y="28826"/>
                    <a:pt x="16669" y="25046"/>
                  </a:cubicBezTo>
                  <a:cubicBezTo>
                    <a:pt x="19526" y="21265"/>
                    <a:pt x="21431" y="18430"/>
                    <a:pt x="24289" y="15594"/>
                  </a:cubicBezTo>
                  <a:cubicBezTo>
                    <a:pt x="27146" y="12759"/>
                    <a:pt x="30004" y="10869"/>
                    <a:pt x="33814" y="8979"/>
                  </a:cubicBezTo>
                  <a:cubicBezTo>
                    <a:pt x="37624" y="7088"/>
                    <a:pt x="41434" y="7088"/>
                    <a:pt x="45244" y="7088"/>
                  </a:cubicBezTo>
                  <a:cubicBezTo>
                    <a:pt x="52864" y="7088"/>
                    <a:pt x="58579" y="8979"/>
                    <a:pt x="63341" y="14649"/>
                  </a:cubicBezTo>
                  <a:cubicBezTo>
                    <a:pt x="68104" y="20320"/>
                    <a:pt x="69056" y="25991"/>
                    <a:pt x="69056" y="35442"/>
                  </a:cubicBezTo>
                  <a:cubicBezTo>
                    <a:pt x="69056" y="44893"/>
                    <a:pt x="69056" y="43948"/>
                    <a:pt x="68104" y="47728"/>
                  </a:cubicBezTo>
                  <a:cubicBezTo>
                    <a:pt x="67151" y="51509"/>
                    <a:pt x="66199" y="56234"/>
                    <a:pt x="65246" y="60015"/>
                  </a:cubicBezTo>
                  <a:cubicBezTo>
                    <a:pt x="64294" y="63795"/>
                    <a:pt x="62389" y="68521"/>
                    <a:pt x="60484" y="71356"/>
                  </a:cubicBezTo>
                  <a:cubicBezTo>
                    <a:pt x="58579" y="74192"/>
                    <a:pt x="55721" y="77972"/>
                    <a:pt x="52864" y="80807"/>
                  </a:cubicBezTo>
                  <a:cubicBezTo>
                    <a:pt x="50006" y="83643"/>
                    <a:pt x="47149" y="85533"/>
                    <a:pt x="43339" y="87423"/>
                  </a:cubicBezTo>
                  <a:cubicBezTo>
                    <a:pt x="39529" y="89313"/>
                    <a:pt x="35719" y="90259"/>
                    <a:pt x="31909" y="90259"/>
                  </a:cubicBezTo>
                  <a:close/>
                  <a:moveTo>
                    <a:pt x="31909" y="80807"/>
                  </a:moveTo>
                  <a:cubicBezTo>
                    <a:pt x="34766" y="80807"/>
                    <a:pt x="37624" y="80807"/>
                    <a:pt x="39529" y="78917"/>
                  </a:cubicBezTo>
                  <a:cubicBezTo>
                    <a:pt x="41434" y="77027"/>
                    <a:pt x="44291" y="76082"/>
                    <a:pt x="46196" y="73247"/>
                  </a:cubicBezTo>
                  <a:cubicBezTo>
                    <a:pt x="48101" y="70411"/>
                    <a:pt x="50006" y="68521"/>
                    <a:pt x="50959" y="64740"/>
                  </a:cubicBezTo>
                  <a:cubicBezTo>
                    <a:pt x="51911" y="60960"/>
                    <a:pt x="53816" y="58125"/>
                    <a:pt x="54769" y="55289"/>
                  </a:cubicBezTo>
                  <a:cubicBezTo>
                    <a:pt x="55721" y="52454"/>
                    <a:pt x="56674" y="48674"/>
                    <a:pt x="56674" y="44893"/>
                  </a:cubicBezTo>
                  <a:cubicBezTo>
                    <a:pt x="56674" y="41113"/>
                    <a:pt x="56674" y="38277"/>
                    <a:pt x="56674" y="34497"/>
                  </a:cubicBezTo>
                  <a:cubicBezTo>
                    <a:pt x="56674" y="28826"/>
                    <a:pt x="55721" y="24100"/>
                    <a:pt x="52864" y="21265"/>
                  </a:cubicBezTo>
                  <a:cubicBezTo>
                    <a:pt x="50006" y="18430"/>
                    <a:pt x="47149" y="16540"/>
                    <a:pt x="42386" y="16540"/>
                  </a:cubicBezTo>
                  <a:cubicBezTo>
                    <a:pt x="37624" y="16540"/>
                    <a:pt x="36671" y="16540"/>
                    <a:pt x="34766" y="18430"/>
                  </a:cubicBezTo>
                  <a:cubicBezTo>
                    <a:pt x="32861" y="20320"/>
                    <a:pt x="30004" y="22210"/>
                    <a:pt x="28099" y="24100"/>
                  </a:cubicBezTo>
                  <a:cubicBezTo>
                    <a:pt x="26194" y="25991"/>
                    <a:pt x="24289" y="28826"/>
                    <a:pt x="23336" y="32606"/>
                  </a:cubicBezTo>
                  <a:cubicBezTo>
                    <a:pt x="22384" y="36387"/>
                    <a:pt x="20479" y="39222"/>
                    <a:pt x="19526" y="42058"/>
                  </a:cubicBezTo>
                  <a:cubicBezTo>
                    <a:pt x="18574" y="44893"/>
                    <a:pt x="17621" y="48674"/>
                    <a:pt x="17621" y="52454"/>
                  </a:cubicBezTo>
                  <a:cubicBezTo>
                    <a:pt x="17621" y="56234"/>
                    <a:pt x="17621" y="59070"/>
                    <a:pt x="17621" y="61905"/>
                  </a:cubicBezTo>
                  <a:cubicBezTo>
                    <a:pt x="17621" y="64740"/>
                    <a:pt x="17621" y="69466"/>
                    <a:pt x="19526" y="72301"/>
                  </a:cubicBezTo>
                  <a:cubicBezTo>
                    <a:pt x="21431" y="75137"/>
                    <a:pt x="22384" y="77027"/>
                    <a:pt x="24289" y="78917"/>
                  </a:cubicBezTo>
                  <a:cubicBezTo>
                    <a:pt x="26194" y="80807"/>
                    <a:pt x="29051" y="80807"/>
                    <a:pt x="31909" y="80807"/>
                  </a:cubicBezTo>
                  <a:close/>
                </a:path>
              </a:pathLst>
            </a:custGeom>
            <a:grpFill/>
            <a:ln w="9525" cap="flat">
              <a:noFill/>
              <a:prstDash val="solid"/>
              <a:miter/>
            </a:ln>
          </p:spPr>
          <p:txBody>
            <a:bodyPr rtlCol="0" anchor="ctr"/>
            <a:lstStyle/>
            <a:p>
              <a:endParaRPr lang="en-US" dirty="0"/>
            </a:p>
          </p:txBody>
        </p:sp>
        <p:sp>
          <p:nvSpPr>
            <p:cNvPr id="44" name="Freihandform 41">
              <a:extLst>
                <a:ext uri="{FF2B5EF4-FFF2-40B4-BE49-F238E27FC236}">
                  <a16:creationId xmlns:a16="http://schemas.microsoft.com/office/drawing/2014/main" id="{9E17B4D5-87B9-1CC8-8EFC-6BB996F35442}"/>
                </a:ext>
              </a:extLst>
            </p:cNvPr>
            <p:cNvSpPr/>
            <p:nvPr/>
          </p:nvSpPr>
          <p:spPr>
            <a:xfrm>
              <a:off x="-3334387" y="3154345"/>
              <a:ext cx="66675" cy="94512"/>
            </a:xfrm>
            <a:custGeom>
              <a:avLst/>
              <a:gdLst>
                <a:gd name="connsiteX0" fmla="*/ 7144 w 66675"/>
                <a:gd name="connsiteY0" fmla="*/ 88368 h 94511"/>
                <a:gd name="connsiteX1" fmla="*/ 24289 w 66675"/>
                <a:gd name="connsiteY1" fmla="*/ 7088 h 94511"/>
                <a:gd name="connsiteX2" fmla="*/ 39529 w 66675"/>
                <a:gd name="connsiteY2" fmla="*/ 7088 h 94511"/>
                <a:gd name="connsiteX3" fmla="*/ 55721 w 66675"/>
                <a:gd name="connsiteY3" fmla="*/ 11814 h 94511"/>
                <a:gd name="connsiteX4" fmla="*/ 61436 w 66675"/>
                <a:gd name="connsiteY4" fmla="*/ 25991 h 94511"/>
                <a:gd name="connsiteX5" fmla="*/ 59531 w 66675"/>
                <a:gd name="connsiteY5" fmla="*/ 37332 h 94511"/>
                <a:gd name="connsiteX6" fmla="*/ 53816 w 66675"/>
                <a:gd name="connsiteY6" fmla="*/ 46783 h 94511"/>
                <a:gd name="connsiteX7" fmla="*/ 43339 w 66675"/>
                <a:gd name="connsiteY7" fmla="*/ 52454 h 94511"/>
                <a:gd name="connsiteX8" fmla="*/ 53816 w 66675"/>
                <a:gd name="connsiteY8" fmla="*/ 88368 h 94511"/>
                <a:gd name="connsiteX9" fmla="*/ 42386 w 66675"/>
                <a:gd name="connsiteY9" fmla="*/ 88368 h 94511"/>
                <a:gd name="connsiteX10" fmla="*/ 33814 w 66675"/>
                <a:gd name="connsiteY10" fmla="*/ 55289 h 94511"/>
                <a:gd name="connsiteX11" fmla="*/ 24289 w 66675"/>
                <a:gd name="connsiteY11" fmla="*/ 55289 h 94511"/>
                <a:gd name="connsiteX12" fmla="*/ 17621 w 66675"/>
                <a:gd name="connsiteY12" fmla="*/ 88368 h 94511"/>
                <a:gd name="connsiteX13" fmla="*/ 7144 w 66675"/>
                <a:gd name="connsiteY13" fmla="*/ 88368 h 94511"/>
                <a:gd name="connsiteX14" fmla="*/ 26194 w 66675"/>
                <a:gd name="connsiteY14" fmla="*/ 45838 h 94511"/>
                <a:gd name="connsiteX15" fmla="*/ 32861 w 66675"/>
                <a:gd name="connsiteY15" fmla="*/ 45838 h 94511"/>
                <a:gd name="connsiteX16" fmla="*/ 40481 w 66675"/>
                <a:gd name="connsiteY16" fmla="*/ 43948 h 94511"/>
                <a:gd name="connsiteX17" fmla="*/ 46196 w 66675"/>
                <a:gd name="connsiteY17" fmla="*/ 40167 h 94511"/>
                <a:gd name="connsiteX18" fmla="*/ 49054 w 66675"/>
                <a:gd name="connsiteY18" fmla="*/ 34497 h 94511"/>
                <a:gd name="connsiteX19" fmla="*/ 50006 w 66675"/>
                <a:gd name="connsiteY19" fmla="*/ 26936 h 94511"/>
                <a:gd name="connsiteX20" fmla="*/ 47149 w 66675"/>
                <a:gd name="connsiteY20" fmla="*/ 18430 h 94511"/>
                <a:gd name="connsiteX21" fmla="*/ 37624 w 66675"/>
                <a:gd name="connsiteY21" fmla="*/ 15594 h 94511"/>
                <a:gd name="connsiteX22" fmla="*/ 31909 w 66675"/>
                <a:gd name="connsiteY22" fmla="*/ 15594 h 94511"/>
                <a:gd name="connsiteX23" fmla="*/ 25241 w 66675"/>
                <a:gd name="connsiteY23" fmla="*/ 4489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6675" h="94511">
                  <a:moveTo>
                    <a:pt x="7144" y="88368"/>
                  </a:moveTo>
                  <a:lnTo>
                    <a:pt x="24289" y="7088"/>
                  </a:lnTo>
                  <a:lnTo>
                    <a:pt x="39529" y="7088"/>
                  </a:lnTo>
                  <a:cubicBezTo>
                    <a:pt x="47149" y="7088"/>
                    <a:pt x="51911" y="8979"/>
                    <a:pt x="55721" y="11814"/>
                  </a:cubicBezTo>
                  <a:cubicBezTo>
                    <a:pt x="59531" y="14649"/>
                    <a:pt x="61436" y="19375"/>
                    <a:pt x="61436" y="25991"/>
                  </a:cubicBezTo>
                  <a:cubicBezTo>
                    <a:pt x="61436" y="32606"/>
                    <a:pt x="61436" y="34497"/>
                    <a:pt x="59531" y="37332"/>
                  </a:cubicBezTo>
                  <a:cubicBezTo>
                    <a:pt x="57626" y="40167"/>
                    <a:pt x="55721" y="43948"/>
                    <a:pt x="53816" y="46783"/>
                  </a:cubicBezTo>
                  <a:cubicBezTo>
                    <a:pt x="50959" y="49619"/>
                    <a:pt x="48101" y="51509"/>
                    <a:pt x="43339" y="52454"/>
                  </a:cubicBezTo>
                  <a:lnTo>
                    <a:pt x="53816" y="88368"/>
                  </a:lnTo>
                  <a:lnTo>
                    <a:pt x="42386" y="88368"/>
                  </a:lnTo>
                  <a:lnTo>
                    <a:pt x="33814" y="55289"/>
                  </a:lnTo>
                  <a:lnTo>
                    <a:pt x="24289" y="55289"/>
                  </a:lnTo>
                  <a:lnTo>
                    <a:pt x="17621" y="88368"/>
                  </a:lnTo>
                  <a:lnTo>
                    <a:pt x="7144" y="88368"/>
                  </a:lnTo>
                  <a:close/>
                  <a:moveTo>
                    <a:pt x="26194" y="45838"/>
                  </a:moveTo>
                  <a:lnTo>
                    <a:pt x="32861" y="45838"/>
                  </a:lnTo>
                  <a:cubicBezTo>
                    <a:pt x="35719" y="45838"/>
                    <a:pt x="38576" y="45838"/>
                    <a:pt x="40481" y="43948"/>
                  </a:cubicBezTo>
                  <a:cubicBezTo>
                    <a:pt x="42386" y="42058"/>
                    <a:pt x="44291" y="42058"/>
                    <a:pt x="46196" y="40167"/>
                  </a:cubicBezTo>
                  <a:cubicBezTo>
                    <a:pt x="48101" y="38277"/>
                    <a:pt x="49054" y="36387"/>
                    <a:pt x="49054" y="34497"/>
                  </a:cubicBezTo>
                  <a:cubicBezTo>
                    <a:pt x="49054" y="32606"/>
                    <a:pt x="50006" y="29771"/>
                    <a:pt x="50006" y="26936"/>
                  </a:cubicBezTo>
                  <a:cubicBezTo>
                    <a:pt x="50006" y="23155"/>
                    <a:pt x="49054" y="20320"/>
                    <a:pt x="47149" y="18430"/>
                  </a:cubicBezTo>
                  <a:cubicBezTo>
                    <a:pt x="45244" y="16540"/>
                    <a:pt x="42386" y="15594"/>
                    <a:pt x="37624" y="15594"/>
                  </a:cubicBezTo>
                  <a:lnTo>
                    <a:pt x="31909" y="15594"/>
                  </a:lnTo>
                  <a:lnTo>
                    <a:pt x="25241" y="44893"/>
                  </a:lnTo>
                  <a:close/>
                </a:path>
              </a:pathLst>
            </a:custGeom>
            <a:grpFill/>
            <a:ln w="9525" cap="flat">
              <a:noFill/>
              <a:prstDash val="solid"/>
              <a:miter/>
            </a:ln>
          </p:spPr>
          <p:txBody>
            <a:bodyPr rtlCol="0" anchor="ctr"/>
            <a:lstStyle/>
            <a:p>
              <a:endParaRPr lang="en-US" dirty="0"/>
            </a:p>
          </p:txBody>
        </p:sp>
        <p:sp>
          <p:nvSpPr>
            <p:cNvPr id="45" name="Freihandform 42">
              <a:extLst>
                <a:ext uri="{FF2B5EF4-FFF2-40B4-BE49-F238E27FC236}">
                  <a16:creationId xmlns:a16="http://schemas.microsoft.com/office/drawing/2014/main" id="{AB40E2D3-A36B-0514-0BB0-56B2C379483F}"/>
                </a:ext>
              </a:extLst>
            </p:cNvPr>
            <p:cNvSpPr/>
            <p:nvPr/>
          </p:nvSpPr>
          <p:spPr>
            <a:xfrm>
              <a:off x="-3242947" y="3154345"/>
              <a:ext cx="66675" cy="94512"/>
            </a:xfrm>
            <a:custGeom>
              <a:avLst/>
              <a:gdLst>
                <a:gd name="connsiteX0" fmla="*/ 7144 w 66675"/>
                <a:gd name="connsiteY0" fmla="*/ 88368 h 94511"/>
                <a:gd name="connsiteX1" fmla="*/ 46196 w 66675"/>
                <a:gd name="connsiteY1" fmla="*/ 7088 h 94511"/>
                <a:gd name="connsiteX2" fmla="*/ 58579 w 66675"/>
                <a:gd name="connsiteY2" fmla="*/ 7088 h 94511"/>
                <a:gd name="connsiteX3" fmla="*/ 63341 w 66675"/>
                <a:gd name="connsiteY3" fmla="*/ 88368 h 94511"/>
                <a:gd name="connsiteX4" fmla="*/ 52864 w 66675"/>
                <a:gd name="connsiteY4" fmla="*/ 88368 h 94511"/>
                <a:gd name="connsiteX5" fmla="*/ 52864 w 66675"/>
                <a:gd name="connsiteY5" fmla="*/ 63795 h 94511"/>
                <a:gd name="connsiteX6" fmla="*/ 30004 w 66675"/>
                <a:gd name="connsiteY6" fmla="*/ 63795 h 94511"/>
                <a:gd name="connsiteX7" fmla="*/ 18574 w 66675"/>
                <a:gd name="connsiteY7" fmla="*/ 88368 h 94511"/>
                <a:gd name="connsiteX8" fmla="*/ 7144 w 66675"/>
                <a:gd name="connsiteY8" fmla="*/ 88368 h 94511"/>
                <a:gd name="connsiteX9" fmla="*/ 34766 w 66675"/>
                <a:gd name="connsiteY9" fmla="*/ 54344 h 94511"/>
                <a:gd name="connsiteX10" fmla="*/ 51911 w 66675"/>
                <a:gd name="connsiteY10" fmla="*/ 54344 h 94511"/>
                <a:gd name="connsiteX11" fmla="*/ 51911 w 66675"/>
                <a:gd name="connsiteY11" fmla="*/ 30716 h 94511"/>
                <a:gd name="connsiteX12" fmla="*/ 50959 w 66675"/>
                <a:gd name="connsiteY12" fmla="*/ 24100 h 94511"/>
                <a:gd name="connsiteX13" fmla="*/ 50959 w 66675"/>
                <a:gd name="connsiteY13" fmla="*/ 17485 h 94511"/>
                <a:gd name="connsiteX14" fmla="*/ 50959 w 66675"/>
                <a:gd name="connsiteY14" fmla="*/ 17485 h 94511"/>
                <a:gd name="connsiteX15" fmla="*/ 48101 w 66675"/>
                <a:gd name="connsiteY15" fmla="*/ 24100 h 94511"/>
                <a:gd name="connsiteX16" fmla="*/ 45244 w 66675"/>
                <a:gd name="connsiteY16" fmla="*/ 30716 h 94511"/>
                <a:gd name="connsiteX17" fmla="*/ 34766 w 66675"/>
                <a:gd name="connsiteY17" fmla="*/ 5434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6675" h="94511">
                  <a:moveTo>
                    <a:pt x="7144" y="88368"/>
                  </a:moveTo>
                  <a:lnTo>
                    <a:pt x="46196" y="7088"/>
                  </a:lnTo>
                  <a:lnTo>
                    <a:pt x="58579" y="7088"/>
                  </a:lnTo>
                  <a:lnTo>
                    <a:pt x="63341" y="88368"/>
                  </a:lnTo>
                  <a:lnTo>
                    <a:pt x="52864" y="88368"/>
                  </a:lnTo>
                  <a:lnTo>
                    <a:pt x="52864" y="63795"/>
                  </a:lnTo>
                  <a:lnTo>
                    <a:pt x="30004" y="63795"/>
                  </a:lnTo>
                  <a:lnTo>
                    <a:pt x="18574" y="88368"/>
                  </a:lnTo>
                  <a:lnTo>
                    <a:pt x="7144" y="88368"/>
                  </a:lnTo>
                  <a:close/>
                  <a:moveTo>
                    <a:pt x="34766" y="54344"/>
                  </a:moveTo>
                  <a:lnTo>
                    <a:pt x="51911" y="54344"/>
                  </a:lnTo>
                  <a:lnTo>
                    <a:pt x="51911" y="30716"/>
                  </a:lnTo>
                  <a:cubicBezTo>
                    <a:pt x="51911" y="28826"/>
                    <a:pt x="51911" y="25991"/>
                    <a:pt x="50959" y="24100"/>
                  </a:cubicBezTo>
                  <a:cubicBezTo>
                    <a:pt x="50006" y="22210"/>
                    <a:pt x="50959" y="19375"/>
                    <a:pt x="50959" y="17485"/>
                  </a:cubicBezTo>
                  <a:lnTo>
                    <a:pt x="50959" y="17485"/>
                  </a:lnTo>
                  <a:cubicBezTo>
                    <a:pt x="50959" y="19375"/>
                    <a:pt x="49054" y="21265"/>
                    <a:pt x="48101" y="24100"/>
                  </a:cubicBezTo>
                  <a:cubicBezTo>
                    <a:pt x="47149" y="26936"/>
                    <a:pt x="46196" y="28826"/>
                    <a:pt x="45244" y="30716"/>
                  </a:cubicBezTo>
                  <a:lnTo>
                    <a:pt x="34766" y="54344"/>
                  </a:lnTo>
                  <a:close/>
                </a:path>
              </a:pathLst>
            </a:custGeom>
            <a:grpFill/>
            <a:ln w="9525" cap="flat">
              <a:noFill/>
              <a:prstDash val="solid"/>
              <a:miter/>
            </a:ln>
          </p:spPr>
          <p:txBody>
            <a:bodyPr rtlCol="0" anchor="ctr"/>
            <a:lstStyle/>
            <a:p>
              <a:endParaRPr lang="en-US" dirty="0"/>
            </a:p>
          </p:txBody>
        </p:sp>
        <p:sp>
          <p:nvSpPr>
            <p:cNvPr id="46" name="Freihandform 43">
              <a:extLst>
                <a:ext uri="{FF2B5EF4-FFF2-40B4-BE49-F238E27FC236}">
                  <a16:creationId xmlns:a16="http://schemas.microsoft.com/office/drawing/2014/main" id="{A63820F3-5A02-42CB-E4A5-8F61B7FB5F38}"/>
                </a:ext>
              </a:extLst>
            </p:cNvPr>
            <p:cNvSpPr/>
            <p:nvPr/>
          </p:nvSpPr>
          <p:spPr>
            <a:xfrm>
              <a:off x="-3167699" y="3154345"/>
              <a:ext cx="47625" cy="94512"/>
            </a:xfrm>
            <a:custGeom>
              <a:avLst/>
              <a:gdLst>
                <a:gd name="connsiteX0" fmla="*/ 7144 w 47625"/>
                <a:gd name="connsiteY0" fmla="*/ 88368 h 94511"/>
                <a:gd name="connsiteX1" fmla="*/ 24289 w 47625"/>
                <a:gd name="connsiteY1" fmla="*/ 7088 h 94511"/>
                <a:gd name="connsiteX2" fmla="*/ 34766 w 47625"/>
                <a:gd name="connsiteY2" fmla="*/ 7088 h 94511"/>
                <a:gd name="connsiteX3" fmla="*/ 19526 w 47625"/>
                <a:gd name="connsiteY3" fmla="*/ 78917 h 94511"/>
                <a:gd name="connsiteX4" fmla="*/ 45244 w 47625"/>
                <a:gd name="connsiteY4" fmla="*/ 78917 h 94511"/>
                <a:gd name="connsiteX5" fmla="*/ 43339 w 47625"/>
                <a:gd name="connsiteY5" fmla="*/ 88368 h 94511"/>
                <a:gd name="connsiteX6" fmla="*/ 7144 w 47625"/>
                <a:gd name="connsiteY6"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94511">
                  <a:moveTo>
                    <a:pt x="7144" y="88368"/>
                  </a:moveTo>
                  <a:lnTo>
                    <a:pt x="24289" y="7088"/>
                  </a:lnTo>
                  <a:lnTo>
                    <a:pt x="34766" y="7088"/>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47" name="Freihandform 44">
              <a:extLst>
                <a:ext uri="{FF2B5EF4-FFF2-40B4-BE49-F238E27FC236}">
                  <a16:creationId xmlns:a16="http://schemas.microsoft.com/office/drawing/2014/main" id="{D7921826-57C1-6119-5480-1C728C909715}"/>
                </a:ext>
              </a:extLst>
            </p:cNvPr>
            <p:cNvSpPr/>
            <p:nvPr/>
          </p:nvSpPr>
          <p:spPr>
            <a:xfrm>
              <a:off x="-3110549" y="3154345"/>
              <a:ext cx="47625" cy="94512"/>
            </a:xfrm>
            <a:custGeom>
              <a:avLst/>
              <a:gdLst>
                <a:gd name="connsiteX0" fmla="*/ 7144 w 47625"/>
                <a:gd name="connsiteY0" fmla="*/ 88368 h 94511"/>
                <a:gd name="connsiteX1" fmla="*/ 24289 w 47625"/>
                <a:gd name="connsiteY1" fmla="*/ 7088 h 94511"/>
                <a:gd name="connsiteX2" fmla="*/ 34766 w 47625"/>
                <a:gd name="connsiteY2" fmla="*/ 7088 h 94511"/>
                <a:gd name="connsiteX3" fmla="*/ 19526 w 47625"/>
                <a:gd name="connsiteY3" fmla="*/ 78917 h 94511"/>
                <a:gd name="connsiteX4" fmla="*/ 45244 w 47625"/>
                <a:gd name="connsiteY4" fmla="*/ 78917 h 94511"/>
                <a:gd name="connsiteX5" fmla="*/ 43339 w 47625"/>
                <a:gd name="connsiteY5" fmla="*/ 88368 h 94511"/>
                <a:gd name="connsiteX6" fmla="*/ 7144 w 47625"/>
                <a:gd name="connsiteY6"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94511">
                  <a:moveTo>
                    <a:pt x="7144" y="88368"/>
                  </a:moveTo>
                  <a:lnTo>
                    <a:pt x="24289" y="7088"/>
                  </a:lnTo>
                  <a:lnTo>
                    <a:pt x="34766" y="7088"/>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48" name="Freihandform 45">
              <a:extLst>
                <a:ext uri="{FF2B5EF4-FFF2-40B4-BE49-F238E27FC236}">
                  <a16:creationId xmlns:a16="http://schemas.microsoft.com/office/drawing/2014/main" id="{5EBB5D86-519D-E3C2-9F2F-2EF5010BCF20}"/>
                </a:ext>
              </a:extLst>
            </p:cNvPr>
            <p:cNvSpPr/>
            <p:nvPr/>
          </p:nvSpPr>
          <p:spPr>
            <a:xfrm>
              <a:off x="-3019109" y="3154345"/>
              <a:ext cx="76200" cy="94512"/>
            </a:xfrm>
            <a:custGeom>
              <a:avLst/>
              <a:gdLst>
                <a:gd name="connsiteX0" fmla="*/ 7144 w 76200"/>
                <a:gd name="connsiteY0" fmla="*/ 88368 h 94511"/>
                <a:gd name="connsiteX1" fmla="*/ 24289 w 76200"/>
                <a:gd name="connsiteY1" fmla="*/ 7088 h 94511"/>
                <a:gd name="connsiteX2" fmla="*/ 36671 w 76200"/>
                <a:gd name="connsiteY2" fmla="*/ 7088 h 94511"/>
                <a:gd name="connsiteX3" fmla="*/ 53816 w 76200"/>
                <a:gd name="connsiteY3" fmla="*/ 71356 h 94511"/>
                <a:gd name="connsiteX4" fmla="*/ 53816 w 76200"/>
                <a:gd name="connsiteY4" fmla="*/ 71356 h 94511"/>
                <a:gd name="connsiteX5" fmla="*/ 54769 w 76200"/>
                <a:gd name="connsiteY5" fmla="*/ 64740 h 94511"/>
                <a:gd name="connsiteX6" fmla="*/ 55721 w 76200"/>
                <a:gd name="connsiteY6" fmla="*/ 57180 h 94511"/>
                <a:gd name="connsiteX7" fmla="*/ 56674 w 76200"/>
                <a:gd name="connsiteY7" fmla="*/ 50564 h 94511"/>
                <a:gd name="connsiteX8" fmla="*/ 66199 w 76200"/>
                <a:gd name="connsiteY8" fmla="*/ 7088 h 94511"/>
                <a:gd name="connsiteX9" fmla="*/ 76676 w 76200"/>
                <a:gd name="connsiteY9" fmla="*/ 7088 h 94511"/>
                <a:gd name="connsiteX10" fmla="*/ 59531 w 76200"/>
                <a:gd name="connsiteY10" fmla="*/ 88368 h 94511"/>
                <a:gd name="connsiteX11" fmla="*/ 48101 w 76200"/>
                <a:gd name="connsiteY11" fmla="*/ 88368 h 94511"/>
                <a:gd name="connsiteX12" fmla="*/ 30004 w 76200"/>
                <a:gd name="connsiteY12" fmla="*/ 23155 h 94511"/>
                <a:gd name="connsiteX13" fmla="*/ 30004 w 76200"/>
                <a:gd name="connsiteY13" fmla="*/ 23155 h 94511"/>
                <a:gd name="connsiteX14" fmla="*/ 30004 w 76200"/>
                <a:gd name="connsiteY14" fmla="*/ 27881 h 94511"/>
                <a:gd name="connsiteX15" fmla="*/ 29051 w 76200"/>
                <a:gd name="connsiteY15" fmla="*/ 33552 h 94511"/>
                <a:gd name="connsiteX16" fmla="*/ 28099 w 76200"/>
                <a:gd name="connsiteY16" fmla="*/ 39222 h 94511"/>
                <a:gd name="connsiteX17" fmla="*/ 27146 w 76200"/>
                <a:gd name="connsiteY17" fmla="*/ 44893 h 94511"/>
                <a:gd name="connsiteX18" fmla="*/ 17621 w 76200"/>
                <a:gd name="connsiteY18" fmla="*/ 87423 h 94511"/>
                <a:gd name="connsiteX19" fmla="*/ 8096 w 76200"/>
                <a:gd name="connsiteY19"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6200" h="94511">
                  <a:moveTo>
                    <a:pt x="7144" y="88368"/>
                  </a:moveTo>
                  <a:lnTo>
                    <a:pt x="24289" y="7088"/>
                  </a:lnTo>
                  <a:lnTo>
                    <a:pt x="36671" y="7088"/>
                  </a:lnTo>
                  <a:lnTo>
                    <a:pt x="53816" y="71356"/>
                  </a:lnTo>
                  <a:lnTo>
                    <a:pt x="53816" y="71356"/>
                  </a:lnTo>
                  <a:cubicBezTo>
                    <a:pt x="53816" y="69466"/>
                    <a:pt x="53816" y="66631"/>
                    <a:pt x="54769" y="64740"/>
                  </a:cubicBezTo>
                  <a:cubicBezTo>
                    <a:pt x="55721" y="62850"/>
                    <a:pt x="54769" y="60015"/>
                    <a:pt x="55721" y="57180"/>
                  </a:cubicBezTo>
                  <a:cubicBezTo>
                    <a:pt x="56674" y="54344"/>
                    <a:pt x="55721" y="52454"/>
                    <a:pt x="56674" y="50564"/>
                  </a:cubicBezTo>
                  <a:lnTo>
                    <a:pt x="66199" y="7088"/>
                  </a:lnTo>
                  <a:lnTo>
                    <a:pt x="76676" y="7088"/>
                  </a:lnTo>
                  <a:lnTo>
                    <a:pt x="59531" y="88368"/>
                  </a:lnTo>
                  <a:lnTo>
                    <a:pt x="48101" y="88368"/>
                  </a:lnTo>
                  <a:lnTo>
                    <a:pt x="30004" y="23155"/>
                  </a:lnTo>
                  <a:lnTo>
                    <a:pt x="30004" y="23155"/>
                  </a:lnTo>
                  <a:cubicBezTo>
                    <a:pt x="30004" y="25046"/>
                    <a:pt x="30004" y="25991"/>
                    <a:pt x="30004" y="27881"/>
                  </a:cubicBezTo>
                  <a:cubicBezTo>
                    <a:pt x="30004" y="29771"/>
                    <a:pt x="30004" y="31661"/>
                    <a:pt x="29051" y="33552"/>
                  </a:cubicBezTo>
                  <a:cubicBezTo>
                    <a:pt x="28099" y="35442"/>
                    <a:pt x="29051" y="37332"/>
                    <a:pt x="28099" y="39222"/>
                  </a:cubicBezTo>
                  <a:cubicBezTo>
                    <a:pt x="27146" y="41113"/>
                    <a:pt x="28099" y="43003"/>
                    <a:pt x="27146" y="44893"/>
                  </a:cubicBezTo>
                  <a:lnTo>
                    <a:pt x="17621" y="87423"/>
                  </a:lnTo>
                  <a:lnTo>
                    <a:pt x="8096" y="87423"/>
                  </a:lnTo>
                  <a:close/>
                </a:path>
              </a:pathLst>
            </a:custGeom>
            <a:grpFill/>
            <a:ln w="9525" cap="flat">
              <a:noFill/>
              <a:prstDash val="solid"/>
              <a:miter/>
            </a:ln>
          </p:spPr>
          <p:txBody>
            <a:bodyPr rtlCol="0" anchor="ctr"/>
            <a:lstStyle/>
            <a:p>
              <a:endParaRPr lang="en-US" dirty="0"/>
            </a:p>
          </p:txBody>
        </p:sp>
        <p:sp>
          <p:nvSpPr>
            <p:cNvPr id="49" name="Freihandform 46">
              <a:extLst>
                <a:ext uri="{FF2B5EF4-FFF2-40B4-BE49-F238E27FC236}">
                  <a16:creationId xmlns:a16="http://schemas.microsoft.com/office/drawing/2014/main" id="{94021085-B221-A4FB-1BBD-11D7E4C8B21C}"/>
                </a:ext>
              </a:extLst>
            </p:cNvPr>
            <p:cNvSpPr/>
            <p:nvPr/>
          </p:nvSpPr>
          <p:spPr>
            <a:xfrm>
              <a:off x="-2939099"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1113 h 94511"/>
                <a:gd name="connsiteX6" fmla="*/ 50959 w 66675"/>
                <a:gd name="connsiteY6" fmla="*/ 41113 h 94511"/>
                <a:gd name="connsiteX7" fmla="*/ 49054 w 66675"/>
                <a:gd name="connsiteY7" fmla="*/ 50564 h 94511"/>
                <a:gd name="connsiteX8" fmla="*/ 25241 w 66675"/>
                <a:gd name="connsiteY8" fmla="*/ 50564 h 94511"/>
                <a:gd name="connsiteX9" fmla="*/ 19526 w 66675"/>
                <a:gd name="connsiteY9" fmla="*/ 78917 h 94511"/>
                <a:gd name="connsiteX10" fmla="*/ 45244 w 66675"/>
                <a:gd name="connsiteY10" fmla="*/ 78917 h 94511"/>
                <a:gd name="connsiteX11" fmla="*/ 43339 w 66675"/>
                <a:gd name="connsiteY11" fmla="*/ 88368 h 94511"/>
                <a:gd name="connsiteX12" fmla="*/ 7144 w 6667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7144" y="88368"/>
                  </a:moveTo>
                  <a:lnTo>
                    <a:pt x="24289" y="7088"/>
                  </a:lnTo>
                  <a:lnTo>
                    <a:pt x="60484" y="7088"/>
                  </a:lnTo>
                  <a:lnTo>
                    <a:pt x="58579" y="16540"/>
                  </a:lnTo>
                  <a:lnTo>
                    <a:pt x="32861" y="16540"/>
                  </a:lnTo>
                  <a:lnTo>
                    <a:pt x="27146" y="41113"/>
                  </a:lnTo>
                  <a:lnTo>
                    <a:pt x="50959" y="41113"/>
                  </a:lnTo>
                  <a:lnTo>
                    <a:pt x="49054" y="50564"/>
                  </a:lnTo>
                  <a:lnTo>
                    <a:pt x="25241" y="50564"/>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50" name="Freihandform 47">
              <a:extLst>
                <a:ext uri="{FF2B5EF4-FFF2-40B4-BE49-F238E27FC236}">
                  <a16:creationId xmlns:a16="http://schemas.microsoft.com/office/drawing/2014/main" id="{D85CF868-7038-753B-1369-7A06DB722152}"/>
                </a:ext>
              </a:extLst>
            </p:cNvPr>
            <p:cNvSpPr/>
            <p:nvPr/>
          </p:nvSpPr>
          <p:spPr>
            <a:xfrm>
              <a:off x="-2889569" y="3154345"/>
              <a:ext cx="76200" cy="94512"/>
            </a:xfrm>
            <a:custGeom>
              <a:avLst/>
              <a:gdLst>
                <a:gd name="connsiteX0" fmla="*/ 9049 w 76200"/>
                <a:gd name="connsiteY0" fmla="*/ 88368 h 94511"/>
                <a:gd name="connsiteX1" fmla="*/ 37624 w 76200"/>
                <a:gd name="connsiteY1" fmla="*/ 45838 h 94511"/>
                <a:gd name="connsiteX2" fmla="*/ 27146 w 76200"/>
                <a:gd name="connsiteY2" fmla="*/ 7088 h 94511"/>
                <a:gd name="connsiteX3" fmla="*/ 37624 w 76200"/>
                <a:gd name="connsiteY3" fmla="*/ 7088 h 94511"/>
                <a:gd name="connsiteX4" fmla="*/ 44291 w 76200"/>
                <a:gd name="connsiteY4" fmla="*/ 37332 h 94511"/>
                <a:gd name="connsiteX5" fmla="*/ 64294 w 76200"/>
                <a:gd name="connsiteY5" fmla="*/ 7088 h 94511"/>
                <a:gd name="connsiteX6" fmla="*/ 75724 w 76200"/>
                <a:gd name="connsiteY6" fmla="*/ 7088 h 94511"/>
                <a:gd name="connsiteX7" fmla="*/ 49054 w 76200"/>
                <a:gd name="connsiteY7" fmla="*/ 46783 h 94511"/>
                <a:gd name="connsiteX8" fmla="*/ 59531 w 76200"/>
                <a:gd name="connsiteY8" fmla="*/ 88368 h 94511"/>
                <a:gd name="connsiteX9" fmla="*/ 48101 w 76200"/>
                <a:gd name="connsiteY9" fmla="*/ 88368 h 94511"/>
                <a:gd name="connsiteX10" fmla="*/ 40481 w 76200"/>
                <a:gd name="connsiteY10" fmla="*/ 55289 h 94511"/>
                <a:gd name="connsiteX11" fmla="*/ 18574 w 76200"/>
                <a:gd name="connsiteY11" fmla="*/ 88368 h 94511"/>
                <a:gd name="connsiteX12" fmla="*/ 7144 w 76200"/>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200" h="94511">
                  <a:moveTo>
                    <a:pt x="9049" y="88368"/>
                  </a:moveTo>
                  <a:lnTo>
                    <a:pt x="37624" y="45838"/>
                  </a:lnTo>
                  <a:lnTo>
                    <a:pt x="27146" y="7088"/>
                  </a:lnTo>
                  <a:lnTo>
                    <a:pt x="37624" y="7088"/>
                  </a:lnTo>
                  <a:lnTo>
                    <a:pt x="44291" y="37332"/>
                  </a:lnTo>
                  <a:lnTo>
                    <a:pt x="64294" y="7088"/>
                  </a:lnTo>
                  <a:lnTo>
                    <a:pt x="75724" y="7088"/>
                  </a:lnTo>
                  <a:lnTo>
                    <a:pt x="49054" y="46783"/>
                  </a:lnTo>
                  <a:lnTo>
                    <a:pt x="59531" y="88368"/>
                  </a:lnTo>
                  <a:lnTo>
                    <a:pt x="48101" y="88368"/>
                  </a:lnTo>
                  <a:lnTo>
                    <a:pt x="40481" y="55289"/>
                  </a:lnTo>
                  <a:lnTo>
                    <a:pt x="18574" y="88368"/>
                  </a:lnTo>
                  <a:lnTo>
                    <a:pt x="7144" y="88368"/>
                  </a:lnTo>
                  <a:close/>
                </a:path>
              </a:pathLst>
            </a:custGeom>
            <a:grpFill/>
            <a:ln w="9525" cap="flat">
              <a:noFill/>
              <a:prstDash val="solid"/>
              <a:miter/>
            </a:ln>
          </p:spPr>
          <p:txBody>
            <a:bodyPr rtlCol="0" anchor="ctr"/>
            <a:lstStyle/>
            <a:p>
              <a:endParaRPr lang="en-US" dirty="0"/>
            </a:p>
          </p:txBody>
        </p:sp>
        <p:sp>
          <p:nvSpPr>
            <p:cNvPr id="51" name="Freihandform 48">
              <a:extLst>
                <a:ext uri="{FF2B5EF4-FFF2-40B4-BE49-F238E27FC236}">
                  <a16:creationId xmlns:a16="http://schemas.microsoft.com/office/drawing/2014/main" id="{B86147B0-06AA-CD31-169E-7BCE257481C9}"/>
                </a:ext>
              </a:extLst>
            </p:cNvPr>
            <p:cNvSpPr/>
            <p:nvPr/>
          </p:nvSpPr>
          <p:spPr>
            <a:xfrm>
              <a:off x="-2819084" y="3172303"/>
              <a:ext cx="38100" cy="56707"/>
            </a:xfrm>
            <a:custGeom>
              <a:avLst/>
              <a:gdLst>
                <a:gd name="connsiteX0" fmla="*/ 13811 w 38100"/>
                <a:gd name="connsiteY0" fmla="*/ 54344 h 56706"/>
                <a:gd name="connsiteX1" fmla="*/ 7144 w 38100"/>
                <a:gd name="connsiteY1" fmla="*/ 49619 h 56706"/>
                <a:gd name="connsiteX2" fmla="*/ 23336 w 38100"/>
                <a:gd name="connsiteY2" fmla="*/ 30716 h 56706"/>
                <a:gd name="connsiteX3" fmla="*/ 14764 w 38100"/>
                <a:gd name="connsiteY3" fmla="*/ 10869 h 56706"/>
                <a:gd name="connsiteX4" fmla="*/ 22384 w 38100"/>
                <a:gd name="connsiteY4" fmla="*/ 7088 h 56706"/>
                <a:gd name="connsiteX5" fmla="*/ 33814 w 38100"/>
                <a:gd name="connsiteY5" fmla="*/ 30716 h 56706"/>
                <a:gd name="connsiteX6" fmla="*/ 33814 w 38100"/>
                <a:gd name="connsiteY6" fmla="*/ 32606 h 56706"/>
                <a:gd name="connsiteX7" fmla="*/ 12859 w 38100"/>
                <a:gd name="connsiteY7" fmla="*/ 55289 h 56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0" h="56706">
                  <a:moveTo>
                    <a:pt x="13811" y="54344"/>
                  </a:moveTo>
                  <a:lnTo>
                    <a:pt x="7144" y="49619"/>
                  </a:lnTo>
                  <a:lnTo>
                    <a:pt x="23336" y="30716"/>
                  </a:lnTo>
                  <a:lnTo>
                    <a:pt x="14764" y="10869"/>
                  </a:lnTo>
                  <a:lnTo>
                    <a:pt x="22384" y="7088"/>
                  </a:lnTo>
                  <a:lnTo>
                    <a:pt x="33814" y="30716"/>
                  </a:lnTo>
                  <a:lnTo>
                    <a:pt x="33814" y="32606"/>
                  </a:lnTo>
                  <a:cubicBezTo>
                    <a:pt x="33814" y="32606"/>
                    <a:pt x="12859" y="55289"/>
                    <a:pt x="12859" y="55289"/>
                  </a:cubicBezTo>
                  <a:close/>
                </a:path>
              </a:pathLst>
            </a:custGeom>
            <a:grpFill/>
            <a:ln w="9525" cap="flat">
              <a:noFill/>
              <a:prstDash val="solid"/>
              <a:miter/>
            </a:ln>
          </p:spPr>
          <p:txBody>
            <a:bodyPr rtlCol="0" anchor="ctr"/>
            <a:lstStyle/>
            <a:p>
              <a:endParaRPr lang="en-US" dirty="0"/>
            </a:p>
          </p:txBody>
        </p:sp>
        <p:sp>
          <p:nvSpPr>
            <p:cNvPr id="52" name="Freihandform 49">
              <a:extLst>
                <a:ext uri="{FF2B5EF4-FFF2-40B4-BE49-F238E27FC236}">
                  <a16:creationId xmlns:a16="http://schemas.microsoft.com/office/drawing/2014/main" id="{908529AC-6DCD-A433-EDEF-474892118E98}"/>
                </a:ext>
              </a:extLst>
            </p:cNvPr>
            <p:cNvSpPr/>
            <p:nvPr/>
          </p:nvSpPr>
          <p:spPr>
            <a:xfrm>
              <a:off x="-2768602" y="3154345"/>
              <a:ext cx="57150" cy="94512"/>
            </a:xfrm>
            <a:custGeom>
              <a:avLst/>
              <a:gdLst>
                <a:gd name="connsiteX0" fmla="*/ 10001 w 57150"/>
                <a:gd name="connsiteY0" fmla="*/ 88368 h 94511"/>
                <a:gd name="connsiteX1" fmla="*/ 25241 w 57150"/>
                <a:gd name="connsiteY1" fmla="*/ 16540 h 94511"/>
                <a:gd name="connsiteX2" fmla="*/ 7144 w 57150"/>
                <a:gd name="connsiteY2" fmla="*/ 16540 h 94511"/>
                <a:gd name="connsiteX3" fmla="*/ 9049 w 57150"/>
                <a:gd name="connsiteY3" fmla="*/ 7088 h 94511"/>
                <a:gd name="connsiteX4" fmla="*/ 55721 w 57150"/>
                <a:gd name="connsiteY4" fmla="*/ 7088 h 94511"/>
                <a:gd name="connsiteX5" fmla="*/ 53816 w 57150"/>
                <a:gd name="connsiteY5" fmla="*/ 16540 h 94511"/>
                <a:gd name="connsiteX6" fmla="*/ 35719 w 57150"/>
                <a:gd name="connsiteY6" fmla="*/ 16540 h 94511"/>
                <a:gd name="connsiteX7" fmla="*/ 20479 w 57150"/>
                <a:gd name="connsiteY7" fmla="*/ 88368 h 94511"/>
                <a:gd name="connsiteX8" fmla="*/ 10001 w 57150"/>
                <a:gd name="connsiteY8"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94511">
                  <a:moveTo>
                    <a:pt x="10001" y="88368"/>
                  </a:moveTo>
                  <a:lnTo>
                    <a:pt x="25241" y="16540"/>
                  </a:lnTo>
                  <a:lnTo>
                    <a:pt x="7144" y="16540"/>
                  </a:lnTo>
                  <a:lnTo>
                    <a:pt x="9049" y="7088"/>
                  </a:lnTo>
                  <a:lnTo>
                    <a:pt x="55721" y="7088"/>
                  </a:lnTo>
                  <a:lnTo>
                    <a:pt x="53816" y="16540"/>
                  </a:lnTo>
                  <a:lnTo>
                    <a:pt x="35719" y="16540"/>
                  </a:lnTo>
                  <a:lnTo>
                    <a:pt x="20479" y="88368"/>
                  </a:lnTo>
                  <a:lnTo>
                    <a:pt x="10001" y="88368"/>
                  </a:lnTo>
                  <a:close/>
                </a:path>
              </a:pathLst>
            </a:custGeom>
            <a:grpFill/>
            <a:ln w="9525" cap="flat">
              <a:noFill/>
              <a:prstDash val="solid"/>
              <a:miter/>
            </a:ln>
          </p:spPr>
          <p:txBody>
            <a:bodyPr rtlCol="0" anchor="ctr"/>
            <a:lstStyle/>
            <a:p>
              <a:endParaRPr lang="en-US" dirty="0"/>
            </a:p>
          </p:txBody>
        </p:sp>
        <p:sp>
          <p:nvSpPr>
            <p:cNvPr id="53" name="Freihandform 50">
              <a:extLst>
                <a:ext uri="{FF2B5EF4-FFF2-40B4-BE49-F238E27FC236}">
                  <a16:creationId xmlns:a16="http://schemas.microsoft.com/office/drawing/2014/main" id="{71A3BE4E-20CB-9BB2-5177-754DF2A75F56}"/>
                </a:ext>
              </a:extLst>
            </p:cNvPr>
            <p:cNvSpPr/>
            <p:nvPr/>
          </p:nvSpPr>
          <p:spPr>
            <a:xfrm>
              <a:off x="-2680019" y="3153400"/>
              <a:ext cx="76200" cy="94512"/>
            </a:xfrm>
            <a:custGeom>
              <a:avLst/>
              <a:gdLst>
                <a:gd name="connsiteX0" fmla="*/ 33814 w 76200"/>
                <a:gd name="connsiteY0" fmla="*/ 90259 h 94511"/>
                <a:gd name="connsiteX1" fmla="*/ 13811 w 76200"/>
                <a:gd name="connsiteY1" fmla="*/ 82698 h 94511"/>
                <a:gd name="connsiteX2" fmla="*/ 7144 w 76200"/>
                <a:gd name="connsiteY2" fmla="*/ 61905 h 94511"/>
                <a:gd name="connsiteX3" fmla="*/ 9049 w 76200"/>
                <a:gd name="connsiteY3" fmla="*/ 44893 h 94511"/>
                <a:gd name="connsiteX4" fmla="*/ 14764 w 76200"/>
                <a:gd name="connsiteY4" fmla="*/ 29771 h 94511"/>
                <a:gd name="connsiteX5" fmla="*/ 23336 w 76200"/>
                <a:gd name="connsiteY5" fmla="*/ 17485 h 94511"/>
                <a:gd name="connsiteX6" fmla="*/ 34766 w 76200"/>
                <a:gd name="connsiteY6" fmla="*/ 9924 h 94511"/>
                <a:gd name="connsiteX7" fmla="*/ 49054 w 76200"/>
                <a:gd name="connsiteY7" fmla="*/ 7088 h 94511"/>
                <a:gd name="connsiteX8" fmla="*/ 60484 w 76200"/>
                <a:gd name="connsiteY8" fmla="*/ 8033 h 94511"/>
                <a:gd name="connsiteX9" fmla="*/ 70009 w 76200"/>
                <a:gd name="connsiteY9" fmla="*/ 11814 h 94511"/>
                <a:gd name="connsiteX10" fmla="*/ 65246 w 76200"/>
                <a:gd name="connsiteY10" fmla="*/ 21265 h 94511"/>
                <a:gd name="connsiteX11" fmla="*/ 57626 w 76200"/>
                <a:gd name="connsiteY11" fmla="*/ 17485 h 94511"/>
                <a:gd name="connsiteX12" fmla="*/ 49054 w 76200"/>
                <a:gd name="connsiteY12" fmla="*/ 16540 h 94511"/>
                <a:gd name="connsiteX13" fmla="*/ 36671 w 76200"/>
                <a:gd name="connsiteY13" fmla="*/ 20320 h 94511"/>
                <a:gd name="connsiteX14" fmla="*/ 27146 w 76200"/>
                <a:gd name="connsiteY14" fmla="*/ 30716 h 94511"/>
                <a:gd name="connsiteX15" fmla="*/ 21431 w 76200"/>
                <a:gd name="connsiteY15" fmla="*/ 44893 h 94511"/>
                <a:gd name="connsiteX16" fmla="*/ 19526 w 76200"/>
                <a:gd name="connsiteY16" fmla="*/ 61905 h 94511"/>
                <a:gd name="connsiteX17" fmla="*/ 21431 w 76200"/>
                <a:gd name="connsiteY17" fmla="*/ 72301 h 94511"/>
                <a:gd name="connsiteX18" fmla="*/ 27146 w 76200"/>
                <a:gd name="connsiteY18" fmla="*/ 78917 h 94511"/>
                <a:gd name="connsiteX19" fmla="*/ 36671 w 76200"/>
                <a:gd name="connsiteY19" fmla="*/ 80807 h 94511"/>
                <a:gd name="connsiteX20" fmla="*/ 42386 w 76200"/>
                <a:gd name="connsiteY20" fmla="*/ 80807 h 94511"/>
                <a:gd name="connsiteX21" fmla="*/ 47149 w 76200"/>
                <a:gd name="connsiteY21" fmla="*/ 79862 h 94511"/>
                <a:gd name="connsiteX22" fmla="*/ 51911 w 76200"/>
                <a:gd name="connsiteY22" fmla="*/ 56234 h 94511"/>
                <a:gd name="connsiteX23" fmla="*/ 38576 w 76200"/>
                <a:gd name="connsiteY23" fmla="*/ 56234 h 94511"/>
                <a:gd name="connsiteX24" fmla="*/ 40481 w 76200"/>
                <a:gd name="connsiteY24" fmla="*/ 46783 h 94511"/>
                <a:gd name="connsiteX25" fmla="*/ 64294 w 76200"/>
                <a:gd name="connsiteY25" fmla="*/ 46783 h 94511"/>
                <a:gd name="connsiteX26" fmla="*/ 55721 w 76200"/>
                <a:gd name="connsiteY26" fmla="*/ 87423 h 94511"/>
                <a:gd name="connsiteX27" fmla="*/ 45244 w 76200"/>
                <a:gd name="connsiteY27" fmla="*/ 90259 h 94511"/>
                <a:gd name="connsiteX28" fmla="*/ 33814 w 76200"/>
                <a:gd name="connsiteY28" fmla="*/ 9120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6200" h="94511">
                  <a:moveTo>
                    <a:pt x="33814" y="90259"/>
                  </a:moveTo>
                  <a:cubicBezTo>
                    <a:pt x="25241" y="90259"/>
                    <a:pt x="18574" y="87423"/>
                    <a:pt x="13811" y="82698"/>
                  </a:cubicBezTo>
                  <a:cubicBezTo>
                    <a:pt x="9049" y="77972"/>
                    <a:pt x="7144" y="70411"/>
                    <a:pt x="7144" y="61905"/>
                  </a:cubicBezTo>
                  <a:cubicBezTo>
                    <a:pt x="7144" y="53399"/>
                    <a:pt x="7144" y="50564"/>
                    <a:pt x="9049" y="44893"/>
                  </a:cubicBezTo>
                  <a:cubicBezTo>
                    <a:pt x="10954" y="39222"/>
                    <a:pt x="11906" y="34497"/>
                    <a:pt x="14764" y="29771"/>
                  </a:cubicBezTo>
                  <a:cubicBezTo>
                    <a:pt x="17621" y="25046"/>
                    <a:pt x="20479" y="21265"/>
                    <a:pt x="23336" y="17485"/>
                  </a:cubicBezTo>
                  <a:cubicBezTo>
                    <a:pt x="26194" y="13704"/>
                    <a:pt x="30956" y="11814"/>
                    <a:pt x="34766" y="9924"/>
                  </a:cubicBezTo>
                  <a:cubicBezTo>
                    <a:pt x="38576" y="8033"/>
                    <a:pt x="43339" y="7088"/>
                    <a:pt x="49054" y="7088"/>
                  </a:cubicBezTo>
                  <a:cubicBezTo>
                    <a:pt x="54769" y="7088"/>
                    <a:pt x="56674" y="7088"/>
                    <a:pt x="60484" y="8033"/>
                  </a:cubicBezTo>
                  <a:cubicBezTo>
                    <a:pt x="64294" y="8979"/>
                    <a:pt x="67151" y="9924"/>
                    <a:pt x="70009" y="11814"/>
                  </a:cubicBezTo>
                  <a:lnTo>
                    <a:pt x="65246" y="21265"/>
                  </a:lnTo>
                  <a:cubicBezTo>
                    <a:pt x="62389" y="19375"/>
                    <a:pt x="60484" y="18430"/>
                    <a:pt x="57626" y="17485"/>
                  </a:cubicBezTo>
                  <a:cubicBezTo>
                    <a:pt x="54769" y="16540"/>
                    <a:pt x="51911" y="16540"/>
                    <a:pt x="49054" y="16540"/>
                  </a:cubicBezTo>
                  <a:cubicBezTo>
                    <a:pt x="44291" y="16540"/>
                    <a:pt x="40481" y="17485"/>
                    <a:pt x="36671" y="20320"/>
                  </a:cubicBezTo>
                  <a:cubicBezTo>
                    <a:pt x="32861" y="23155"/>
                    <a:pt x="30004" y="25991"/>
                    <a:pt x="27146" y="30716"/>
                  </a:cubicBezTo>
                  <a:cubicBezTo>
                    <a:pt x="24289" y="35442"/>
                    <a:pt x="22384" y="40167"/>
                    <a:pt x="21431" y="44893"/>
                  </a:cubicBezTo>
                  <a:cubicBezTo>
                    <a:pt x="20479" y="49619"/>
                    <a:pt x="19526" y="56234"/>
                    <a:pt x="19526" y="61905"/>
                  </a:cubicBezTo>
                  <a:cubicBezTo>
                    <a:pt x="19526" y="67576"/>
                    <a:pt x="19526" y="69466"/>
                    <a:pt x="21431" y="72301"/>
                  </a:cubicBezTo>
                  <a:cubicBezTo>
                    <a:pt x="23336" y="75137"/>
                    <a:pt x="24289" y="77027"/>
                    <a:pt x="27146" y="78917"/>
                  </a:cubicBezTo>
                  <a:cubicBezTo>
                    <a:pt x="30004" y="80807"/>
                    <a:pt x="32861" y="80807"/>
                    <a:pt x="36671" y="80807"/>
                  </a:cubicBezTo>
                  <a:cubicBezTo>
                    <a:pt x="40481" y="80807"/>
                    <a:pt x="40481" y="80807"/>
                    <a:pt x="42386" y="80807"/>
                  </a:cubicBezTo>
                  <a:cubicBezTo>
                    <a:pt x="44291" y="80807"/>
                    <a:pt x="46196" y="80807"/>
                    <a:pt x="47149" y="79862"/>
                  </a:cubicBezTo>
                  <a:lnTo>
                    <a:pt x="51911" y="56234"/>
                  </a:lnTo>
                  <a:lnTo>
                    <a:pt x="38576" y="56234"/>
                  </a:lnTo>
                  <a:lnTo>
                    <a:pt x="40481" y="46783"/>
                  </a:lnTo>
                  <a:lnTo>
                    <a:pt x="64294" y="46783"/>
                  </a:lnTo>
                  <a:lnTo>
                    <a:pt x="55721" y="87423"/>
                  </a:lnTo>
                  <a:cubicBezTo>
                    <a:pt x="52864" y="88368"/>
                    <a:pt x="49054" y="89313"/>
                    <a:pt x="45244" y="90259"/>
                  </a:cubicBezTo>
                  <a:cubicBezTo>
                    <a:pt x="41434" y="91204"/>
                    <a:pt x="37624" y="91204"/>
                    <a:pt x="33814" y="91204"/>
                  </a:cubicBezTo>
                  <a:close/>
                </a:path>
              </a:pathLst>
            </a:custGeom>
            <a:grpFill/>
            <a:ln w="9525" cap="flat">
              <a:noFill/>
              <a:prstDash val="solid"/>
              <a:miter/>
            </a:ln>
          </p:spPr>
          <p:txBody>
            <a:bodyPr rtlCol="0" anchor="ctr"/>
            <a:lstStyle/>
            <a:p>
              <a:endParaRPr lang="en-US" dirty="0"/>
            </a:p>
          </p:txBody>
        </p:sp>
        <p:sp>
          <p:nvSpPr>
            <p:cNvPr id="54" name="Freihandform 51">
              <a:extLst>
                <a:ext uri="{FF2B5EF4-FFF2-40B4-BE49-F238E27FC236}">
                  <a16:creationId xmlns:a16="http://schemas.microsoft.com/office/drawing/2014/main" id="{808EAF82-A64A-4EBA-D5EC-6AF6B80EA655}"/>
                </a:ext>
              </a:extLst>
            </p:cNvPr>
            <p:cNvSpPr/>
            <p:nvPr/>
          </p:nvSpPr>
          <p:spPr>
            <a:xfrm>
              <a:off x="-2606677"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1113 h 94511"/>
                <a:gd name="connsiteX6" fmla="*/ 50959 w 66675"/>
                <a:gd name="connsiteY6" fmla="*/ 41113 h 94511"/>
                <a:gd name="connsiteX7" fmla="*/ 49054 w 66675"/>
                <a:gd name="connsiteY7" fmla="*/ 50564 h 94511"/>
                <a:gd name="connsiteX8" fmla="*/ 25241 w 66675"/>
                <a:gd name="connsiteY8" fmla="*/ 50564 h 94511"/>
                <a:gd name="connsiteX9" fmla="*/ 19526 w 66675"/>
                <a:gd name="connsiteY9" fmla="*/ 78917 h 94511"/>
                <a:gd name="connsiteX10" fmla="*/ 45244 w 66675"/>
                <a:gd name="connsiteY10" fmla="*/ 78917 h 94511"/>
                <a:gd name="connsiteX11" fmla="*/ 43339 w 66675"/>
                <a:gd name="connsiteY11" fmla="*/ 88368 h 94511"/>
                <a:gd name="connsiteX12" fmla="*/ 7144 w 6667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7144" y="88368"/>
                  </a:moveTo>
                  <a:lnTo>
                    <a:pt x="24289" y="7088"/>
                  </a:lnTo>
                  <a:lnTo>
                    <a:pt x="60484" y="7088"/>
                  </a:lnTo>
                  <a:lnTo>
                    <a:pt x="58579" y="16540"/>
                  </a:lnTo>
                  <a:lnTo>
                    <a:pt x="32861" y="16540"/>
                  </a:lnTo>
                  <a:lnTo>
                    <a:pt x="27146" y="41113"/>
                  </a:lnTo>
                  <a:lnTo>
                    <a:pt x="50959" y="41113"/>
                  </a:lnTo>
                  <a:lnTo>
                    <a:pt x="49054" y="50564"/>
                  </a:lnTo>
                  <a:lnTo>
                    <a:pt x="25241" y="50564"/>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55" name="Freihandform 52">
              <a:extLst>
                <a:ext uri="{FF2B5EF4-FFF2-40B4-BE49-F238E27FC236}">
                  <a16:creationId xmlns:a16="http://schemas.microsoft.com/office/drawing/2014/main" id="{FD18A77E-6AC1-B464-9B65-1E7A582E2A13}"/>
                </a:ext>
              </a:extLst>
            </p:cNvPr>
            <p:cNvSpPr/>
            <p:nvPr/>
          </p:nvSpPr>
          <p:spPr>
            <a:xfrm>
              <a:off x="-2545717" y="3154345"/>
              <a:ext cx="76200" cy="94512"/>
            </a:xfrm>
            <a:custGeom>
              <a:avLst/>
              <a:gdLst>
                <a:gd name="connsiteX0" fmla="*/ 7144 w 76200"/>
                <a:gd name="connsiteY0" fmla="*/ 88368 h 94511"/>
                <a:gd name="connsiteX1" fmla="*/ 24289 w 76200"/>
                <a:gd name="connsiteY1" fmla="*/ 7088 h 94511"/>
                <a:gd name="connsiteX2" fmla="*/ 36671 w 76200"/>
                <a:gd name="connsiteY2" fmla="*/ 7088 h 94511"/>
                <a:gd name="connsiteX3" fmla="*/ 53816 w 76200"/>
                <a:gd name="connsiteY3" fmla="*/ 71356 h 94511"/>
                <a:gd name="connsiteX4" fmla="*/ 53816 w 76200"/>
                <a:gd name="connsiteY4" fmla="*/ 71356 h 94511"/>
                <a:gd name="connsiteX5" fmla="*/ 54769 w 76200"/>
                <a:gd name="connsiteY5" fmla="*/ 64740 h 94511"/>
                <a:gd name="connsiteX6" fmla="*/ 55721 w 76200"/>
                <a:gd name="connsiteY6" fmla="*/ 57180 h 94511"/>
                <a:gd name="connsiteX7" fmla="*/ 56674 w 76200"/>
                <a:gd name="connsiteY7" fmla="*/ 50564 h 94511"/>
                <a:gd name="connsiteX8" fmla="*/ 66199 w 76200"/>
                <a:gd name="connsiteY8" fmla="*/ 7088 h 94511"/>
                <a:gd name="connsiteX9" fmla="*/ 76676 w 76200"/>
                <a:gd name="connsiteY9" fmla="*/ 7088 h 94511"/>
                <a:gd name="connsiteX10" fmla="*/ 59531 w 76200"/>
                <a:gd name="connsiteY10" fmla="*/ 88368 h 94511"/>
                <a:gd name="connsiteX11" fmla="*/ 48101 w 76200"/>
                <a:gd name="connsiteY11" fmla="*/ 88368 h 94511"/>
                <a:gd name="connsiteX12" fmla="*/ 30004 w 76200"/>
                <a:gd name="connsiteY12" fmla="*/ 23155 h 94511"/>
                <a:gd name="connsiteX13" fmla="*/ 30004 w 76200"/>
                <a:gd name="connsiteY13" fmla="*/ 23155 h 94511"/>
                <a:gd name="connsiteX14" fmla="*/ 30004 w 76200"/>
                <a:gd name="connsiteY14" fmla="*/ 27881 h 94511"/>
                <a:gd name="connsiteX15" fmla="*/ 29051 w 76200"/>
                <a:gd name="connsiteY15" fmla="*/ 33552 h 94511"/>
                <a:gd name="connsiteX16" fmla="*/ 28099 w 76200"/>
                <a:gd name="connsiteY16" fmla="*/ 39222 h 94511"/>
                <a:gd name="connsiteX17" fmla="*/ 27146 w 76200"/>
                <a:gd name="connsiteY17" fmla="*/ 44893 h 94511"/>
                <a:gd name="connsiteX18" fmla="*/ 17621 w 76200"/>
                <a:gd name="connsiteY18" fmla="*/ 87423 h 94511"/>
                <a:gd name="connsiteX19" fmla="*/ 8096 w 76200"/>
                <a:gd name="connsiteY19"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6200" h="94511">
                  <a:moveTo>
                    <a:pt x="7144" y="88368"/>
                  </a:moveTo>
                  <a:lnTo>
                    <a:pt x="24289" y="7088"/>
                  </a:lnTo>
                  <a:lnTo>
                    <a:pt x="36671" y="7088"/>
                  </a:lnTo>
                  <a:lnTo>
                    <a:pt x="53816" y="71356"/>
                  </a:lnTo>
                  <a:lnTo>
                    <a:pt x="53816" y="71356"/>
                  </a:lnTo>
                  <a:cubicBezTo>
                    <a:pt x="53816" y="69466"/>
                    <a:pt x="53816" y="66631"/>
                    <a:pt x="54769" y="64740"/>
                  </a:cubicBezTo>
                  <a:cubicBezTo>
                    <a:pt x="55721" y="62850"/>
                    <a:pt x="54769" y="60015"/>
                    <a:pt x="55721" y="57180"/>
                  </a:cubicBezTo>
                  <a:cubicBezTo>
                    <a:pt x="56674" y="54344"/>
                    <a:pt x="55721" y="52454"/>
                    <a:pt x="56674" y="50564"/>
                  </a:cubicBezTo>
                  <a:lnTo>
                    <a:pt x="66199" y="7088"/>
                  </a:lnTo>
                  <a:lnTo>
                    <a:pt x="76676" y="7088"/>
                  </a:lnTo>
                  <a:lnTo>
                    <a:pt x="59531" y="88368"/>
                  </a:lnTo>
                  <a:lnTo>
                    <a:pt x="48101" y="88368"/>
                  </a:lnTo>
                  <a:lnTo>
                    <a:pt x="30004" y="23155"/>
                  </a:lnTo>
                  <a:lnTo>
                    <a:pt x="30004" y="23155"/>
                  </a:lnTo>
                  <a:cubicBezTo>
                    <a:pt x="30004" y="25046"/>
                    <a:pt x="30004" y="25991"/>
                    <a:pt x="30004" y="27881"/>
                  </a:cubicBezTo>
                  <a:cubicBezTo>
                    <a:pt x="30004" y="29771"/>
                    <a:pt x="30004" y="31661"/>
                    <a:pt x="29051" y="33552"/>
                  </a:cubicBezTo>
                  <a:cubicBezTo>
                    <a:pt x="28099" y="35442"/>
                    <a:pt x="29051" y="37332"/>
                    <a:pt x="28099" y="39222"/>
                  </a:cubicBezTo>
                  <a:cubicBezTo>
                    <a:pt x="27146" y="41113"/>
                    <a:pt x="28099" y="43003"/>
                    <a:pt x="27146" y="44893"/>
                  </a:cubicBezTo>
                  <a:lnTo>
                    <a:pt x="17621" y="87423"/>
                  </a:lnTo>
                  <a:lnTo>
                    <a:pt x="8096" y="87423"/>
                  </a:lnTo>
                  <a:close/>
                </a:path>
              </a:pathLst>
            </a:custGeom>
            <a:grpFill/>
            <a:ln w="9525" cap="flat">
              <a:noFill/>
              <a:prstDash val="solid"/>
              <a:miter/>
            </a:ln>
          </p:spPr>
          <p:txBody>
            <a:bodyPr rtlCol="0" anchor="ctr"/>
            <a:lstStyle/>
            <a:p>
              <a:endParaRPr lang="en-US" dirty="0"/>
            </a:p>
          </p:txBody>
        </p:sp>
        <p:sp>
          <p:nvSpPr>
            <p:cNvPr id="56" name="Freihandform 53">
              <a:extLst>
                <a:ext uri="{FF2B5EF4-FFF2-40B4-BE49-F238E27FC236}">
                  <a16:creationId xmlns:a16="http://schemas.microsoft.com/office/drawing/2014/main" id="{F7785AAD-E850-A350-CAF9-D7F01FC17B2F}"/>
                </a:ext>
              </a:extLst>
            </p:cNvPr>
            <p:cNvSpPr/>
            <p:nvPr/>
          </p:nvSpPr>
          <p:spPr>
            <a:xfrm>
              <a:off x="-2465707"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1113 h 94511"/>
                <a:gd name="connsiteX6" fmla="*/ 50959 w 66675"/>
                <a:gd name="connsiteY6" fmla="*/ 41113 h 94511"/>
                <a:gd name="connsiteX7" fmla="*/ 49054 w 66675"/>
                <a:gd name="connsiteY7" fmla="*/ 50564 h 94511"/>
                <a:gd name="connsiteX8" fmla="*/ 25241 w 66675"/>
                <a:gd name="connsiteY8" fmla="*/ 50564 h 94511"/>
                <a:gd name="connsiteX9" fmla="*/ 19526 w 66675"/>
                <a:gd name="connsiteY9" fmla="*/ 78917 h 94511"/>
                <a:gd name="connsiteX10" fmla="*/ 45244 w 66675"/>
                <a:gd name="connsiteY10" fmla="*/ 78917 h 94511"/>
                <a:gd name="connsiteX11" fmla="*/ 43339 w 66675"/>
                <a:gd name="connsiteY11" fmla="*/ 88368 h 94511"/>
                <a:gd name="connsiteX12" fmla="*/ 7144 w 6667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7144" y="88368"/>
                  </a:moveTo>
                  <a:lnTo>
                    <a:pt x="24289" y="7088"/>
                  </a:lnTo>
                  <a:lnTo>
                    <a:pt x="60484" y="7088"/>
                  </a:lnTo>
                  <a:lnTo>
                    <a:pt x="58579" y="16540"/>
                  </a:lnTo>
                  <a:lnTo>
                    <a:pt x="32861" y="16540"/>
                  </a:lnTo>
                  <a:lnTo>
                    <a:pt x="27146" y="41113"/>
                  </a:lnTo>
                  <a:lnTo>
                    <a:pt x="50959" y="41113"/>
                  </a:lnTo>
                  <a:lnTo>
                    <a:pt x="49054" y="50564"/>
                  </a:lnTo>
                  <a:lnTo>
                    <a:pt x="25241" y="50564"/>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57" name="Freihandform 54">
              <a:extLst>
                <a:ext uri="{FF2B5EF4-FFF2-40B4-BE49-F238E27FC236}">
                  <a16:creationId xmlns:a16="http://schemas.microsoft.com/office/drawing/2014/main" id="{F1D4C65B-981E-94AE-E578-A1C0D0A134B8}"/>
                </a:ext>
              </a:extLst>
            </p:cNvPr>
            <p:cNvSpPr/>
            <p:nvPr/>
          </p:nvSpPr>
          <p:spPr>
            <a:xfrm>
              <a:off x="-2404747" y="3154345"/>
              <a:ext cx="66675" cy="94512"/>
            </a:xfrm>
            <a:custGeom>
              <a:avLst/>
              <a:gdLst>
                <a:gd name="connsiteX0" fmla="*/ 7144 w 66675"/>
                <a:gd name="connsiteY0" fmla="*/ 88368 h 94511"/>
                <a:gd name="connsiteX1" fmla="*/ 24289 w 66675"/>
                <a:gd name="connsiteY1" fmla="*/ 7088 h 94511"/>
                <a:gd name="connsiteX2" fmla="*/ 39529 w 66675"/>
                <a:gd name="connsiteY2" fmla="*/ 7088 h 94511"/>
                <a:gd name="connsiteX3" fmla="*/ 55721 w 66675"/>
                <a:gd name="connsiteY3" fmla="*/ 11814 h 94511"/>
                <a:gd name="connsiteX4" fmla="*/ 61436 w 66675"/>
                <a:gd name="connsiteY4" fmla="*/ 25991 h 94511"/>
                <a:gd name="connsiteX5" fmla="*/ 59531 w 66675"/>
                <a:gd name="connsiteY5" fmla="*/ 37332 h 94511"/>
                <a:gd name="connsiteX6" fmla="*/ 53816 w 66675"/>
                <a:gd name="connsiteY6" fmla="*/ 46783 h 94511"/>
                <a:gd name="connsiteX7" fmla="*/ 43339 w 66675"/>
                <a:gd name="connsiteY7" fmla="*/ 52454 h 94511"/>
                <a:gd name="connsiteX8" fmla="*/ 53816 w 66675"/>
                <a:gd name="connsiteY8" fmla="*/ 88368 h 94511"/>
                <a:gd name="connsiteX9" fmla="*/ 42386 w 66675"/>
                <a:gd name="connsiteY9" fmla="*/ 88368 h 94511"/>
                <a:gd name="connsiteX10" fmla="*/ 33814 w 66675"/>
                <a:gd name="connsiteY10" fmla="*/ 55289 h 94511"/>
                <a:gd name="connsiteX11" fmla="*/ 24289 w 66675"/>
                <a:gd name="connsiteY11" fmla="*/ 55289 h 94511"/>
                <a:gd name="connsiteX12" fmla="*/ 17621 w 66675"/>
                <a:gd name="connsiteY12" fmla="*/ 88368 h 94511"/>
                <a:gd name="connsiteX13" fmla="*/ 7144 w 66675"/>
                <a:gd name="connsiteY13" fmla="*/ 88368 h 94511"/>
                <a:gd name="connsiteX14" fmla="*/ 26194 w 66675"/>
                <a:gd name="connsiteY14" fmla="*/ 45838 h 94511"/>
                <a:gd name="connsiteX15" fmla="*/ 32861 w 66675"/>
                <a:gd name="connsiteY15" fmla="*/ 45838 h 94511"/>
                <a:gd name="connsiteX16" fmla="*/ 40481 w 66675"/>
                <a:gd name="connsiteY16" fmla="*/ 43948 h 94511"/>
                <a:gd name="connsiteX17" fmla="*/ 46196 w 66675"/>
                <a:gd name="connsiteY17" fmla="*/ 40167 h 94511"/>
                <a:gd name="connsiteX18" fmla="*/ 49054 w 66675"/>
                <a:gd name="connsiteY18" fmla="*/ 34497 h 94511"/>
                <a:gd name="connsiteX19" fmla="*/ 50006 w 66675"/>
                <a:gd name="connsiteY19" fmla="*/ 26936 h 94511"/>
                <a:gd name="connsiteX20" fmla="*/ 47149 w 66675"/>
                <a:gd name="connsiteY20" fmla="*/ 18430 h 94511"/>
                <a:gd name="connsiteX21" fmla="*/ 37624 w 66675"/>
                <a:gd name="connsiteY21" fmla="*/ 15594 h 94511"/>
                <a:gd name="connsiteX22" fmla="*/ 31909 w 66675"/>
                <a:gd name="connsiteY22" fmla="*/ 15594 h 94511"/>
                <a:gd name="connsiteX23" fmla="*/ 25241 w 66675"/>
                <a:gd name="connsiteY23" fmla="*/ 4489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6675" h="94511">
                  <a:moveTo>
                    <a:pt x="7144" y="88368"/>
                  </a:moveTo>
                  <a:lnTo>
                    <a:pt x="24289" y="7088"/>
                  </a:lnTo>
                  <a:lnTo>
                    <a:pt x="39529" y="7088"/>
                  </a:lnTo>
                  <a:cubicBezTo>
                    <a:pt x="47149" y="7088"/>
                    <a:pt x="51911" y="8979"/>
                    <a:pt x="55721" y="11814"/>
                  </a:cubicBezTo>
                  <a:cubicBezTo>
                    <a:pt x="59531" y="14649"/>
                    <a:pt x="61436" y="19375"/>
                    <a:pt x="61436" y="25991"/>
                  </a:cubicBezTo>
                  <a:cubicBezTo>
                    <a:pt x="61436" y="32606"/>
                    <a:pt x="61436" y="34497"/>
                    <a:pt x="59531" y="37332"/>
                  </a:cubicBezTo>
                  <a:cubicBezTo>
                    <a:pt x="57626" y="40167"/>
                    <a:pt x="55721" y="43948"/>
                    <a:pt x="53816" y="46783"/>
                  </a:cubicBezTo>
                  <a:cubicBezTo>
                    <a:pt x="51911" y="49619"/>
                    <a:pt x="48101" y="51509"/>
                    <a:pt x="43339" y="52454"/>
                  </a:cubicBezTo>
                  <a:lnTo>
                    <a:pt x="53816" y="88368"/>
                  </a:lnTo>
                  <a:lnTo>
                    <a:pt x="42386" y="88368"/>
                  </a:lnTo>
                  <a:lnTo>
                    <a:pt x="33814" y="55289"/>
                  </a:lnTo>
                  <a:lnTo>
                    <a:pt x="24289" y="55289"/>
                  </a:lnTo>
                  <a:lnTo>
                    <a:pt x="17621" y="88368"/>
                  </a:lnTo>
                  <a:lnTo>
                    <a:pt x="7144" y="88368"/>
                  </a:lnTo>
                  <a:close/>
                  <a:moveTo>
                    <a:pt x="26194" y="45838"/>
                  </a:moveTo>
                  <a:lnTo>
                    <a:pt x="32861" y="45838"/>
                  </a:lnTo>
                  <a:cubicBezTo>
                    <a:pt x="35719" y="45838"/>
                    <a:pt x="38576" y="45838"/>
                    <a:pt x="40481" y="43948"/>
                  </a:cubicBezTo>
                  <a:cubicBezTo>
                    <a:pt x="42386" y="42058"/>
                    <a:pt x="44291" y="42058"/>
                    <a:pt x="46196" y="40167"/>
                  </a:cubicBezTo>
                  <a:cubicBezTo>
                    <a:pt x="48101" y="38277"/>
                    <a:pt x="49054" y="36387"/>
                    <a:pt x="49054" y="34497"/>
                  </a:cubicBezTo>
                  <a:cubicBezTo>
                    <a:pt x="49054" y="32606"/>
                    <a:pt x="50006" y="29771"/>
                    <a:pt x="50006" y="26936"/>
                  </a:cubicBezTo>
                  <a:cubicBezTo>
                    <a:pt x="50006" y="23155"/>
                    <a:pt x="49054" y="20320"/>
                    <a:pt x="47149" y="18430"/>
                  </a:cubicBezTo>
                  <a:cubicBezTo>
                    <a:pt x="45244" y="16540"/>
                    <a:pt x="42386" y="15594"/>
                    <a:pt x="37624" y="15594"/>
                  </a:cubicBezTo>
                  <a:lnTo>
                    <a:pt x="31909" y="15594"/>
                  </a:lnTo>
                  <a:lnTo>
                    <a:pt x="25241" y="44893"/>
                  </a:lnTo>
                  <a:close/>
                </a:path>
              </a:pathLst>
            </a:custGeom>
            <a:grpFill/>
            <a:ln w="9525" cap="flat">
              <a:noFill/>
              <a:prstDash val="solid"/>
              <a:miter/>
            </a:ln>
          </p:spPr>
          <p:txBody>
            <a:bodyPr rtlCol="0" anchor="ctr"/>
            <a:lstStyle/>
            <a:p>
              <a:endParaRPr lang="en-US" dirty="0"/>
            </a:p>
          </p:txBody>
        </p:sp>
        <p:sp>
          <p:nvSpPr>
            <p:cNvPr id="58" name="Freihandform 55">
              <a:extLst>
                <a:ext uri="{FF2B5EF4-FFF2-40B4-BE49-F238E27FC236}">
                  <a16:creationId xmlns:a16="http://schemas.microsoft.com/office/drawing/2014/main" id="{4C331E00-88DC-7983-AF5F-C2EB6DBA2EFA}"/>
                </a:ext>
              </a:extLst>
            </p:cNvPr>
            <p:cNvSpPr/>
            <p:nvPr/>
          </p:nvSpPr>
          <p:spPr>
            <a:xfrm>
              <a:off x="-2347597" y="3154345"/>
              <a:ext cx="66675" cy="94512"/>
            </a:xfrm>
            <a:custGeom>
              <a:avLst/>
              <a:gdLst>
                <a:gd name="connsiteX0" fmla="*/ 7144 w 66675"/>
                <a:gd name="connsiteY0" fmla="*/ 88368 h 94511"/>
                <a:gd name="connsiteX1" fmla="*/ 46196 w 66675"/>
                <a:gd name="connsiteY1" fmla="*/ 7088 h 94511"/>
                <a:gd name="connsiteX2" fmla="*/ 58579 w 66675"/>
                <a:gd name="connsiteY2" fmla="*/ 7088 h 94511"/>
                <a:gd name="connsiteX3" fmla="*/ 63341 w 66675"/>
                <a:gd name="connsiteY3" fmla="*/ 88368 h 94511"/>
                <a:gd name="connsiteX4" fmla="*/ 52864 w 66675"/>
                <a:gd name="connsiteY4" fmla="*/ 88368 h 94511"/>
                <a:gd name="connsiteX5" fmla="*/ 52864 w 66675"/>
                <a:gd name="connsiteY5" fmla="*/ 63795 h 94511"/>
                <a:gd name="connsiteX6" fmla="*/ 30004 w 66675"/>
                <a:gd name="connsiteY6" fmla="*/ 63795 h 94511"/>
                <a:gd name="connsiteX7" fmla="*/ 18574 w 66675"/>
                <a:gd name="connsiteY7" fmla="*/ 88368 h 94511"/>
                <a:gd name="connsiteX8" fmla="*/ 7144 w 66675"/>
                <a:gd name="connsiteY8" fmla="*/ 88368 h 94511"/>
                <a:gd name="connsiteX9" fmla="*/ 34766 w 66675"/>
                <a:gd name="connsiteY9" fmla="*/ 54344 h 94511"/>
                <a:gd name="connsiteX10" fmla="*/ 51911 w 66675"/>
                <a:gd name="connsiteY10" fmla="*/ 54344 h 94511"/>
                <a:gd name="connsiteX11" fmla="*/ 51911 w 66675"/>
                <a:gd name="connsiteY11" fmla="*/ 30716 h 94511"/>
                <a:gd name="connsiteX12" fmla="*/ 50959 w 66675"/>
                <a:gd name="connsiteY12" fmla="*/ 24100 h 94511"/>
                <a:gd name="connsiteX13" fmla="*/ 50959 w 66675"/>
                <a:gd name="connsiteY13" fmla="*/ 17485 h 94511"/>
                <a:gd name="connsiteX14" fmla="*/ 50959 w 66675"/>
                <a:gd name="connsiteY14" fmla="*/ 17485 h 94511"/>
                <a:gd name="connsiteX15" fmla="*/ 48101 w 66675"/>
                <a:gd name="connsiteY15" fmla="*/ 24100 h 94511"/>
                <a:gd name="connsiteX16" fmla="*/ 45244 w 66675"/>
                <a:gd name="connsiteY16" fmla="*/ 30716 h 94511"/>
                <a:gd name="connsiteX17" fmla="*/ 34766 w 66675"/>
                <a:gd name="connsiteY17" fmla="*/ 5434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6675" h="94511">
                  <a:moveTo>
                    <a:pt x="7144" y="88368"/>
                  </a:moveTo>
                  <a:lnTo>
                    <a:pt x="46196" y="7088"/>
                  </a:lnTo>
                  <a:lnTo>
                    <a:pt x="58579" y="7088"/>
                  </a:lnTo>
                  <a:lnTo>
                    <a:pt x="63341" y="88368"/>
                  </a:lnTo>
                  <a:lnTo>
                    <a:pt x="52864" y="88368"/>
                  </a:lnTo>
                  <a:lnTo>
                    <a:pt x="52864" y="63795"/>
                  </a:lnTo>
                  <a:lnTo>
                    <a:pt x="30004" y="63795"/>
                  </a:lnTo>
                  <a:lnTo>
                    <a:pt x="18574" y="88368"/>
                  </a:lnTo>
                  <a:lnTo>
                    <a:pt x="7144" y="88368"/>
                  </a:lnTo>
                  <a:close/>
                  <a:moveTo>
                    <a:pt x="34766" y="54344"/>
                  </a:moveTo>
                  <a:lnTo>
                    <a:pt x="51911" y="54344"/>
                  </a:lnTo>
                  <a:lnTo>
                    <a:pt x="51911" y="30716"/>
                  </a:lnTo>
                  <a:cubicBezTo>
                    <a:pt x="51911" y="28826"/>
                    <a:pt x="51911" y="25991"/>
                    <a:pt x="50959" y="24100"/>
                  </a:cubicBezTo>
                  <a:cubicBezTo>
                    <a:pt x="50006" y="22210"/>
                    <a:pt x="50959" y="19375"/>
                    <a:pt x="50959" y="17485"/>
                  </a:cubicBezTo>
                  <a:lnTo>
                    <a:pt x="50959" y="17485"/>
                  </a:lnTo>
                  <a:cubicBezTo>
                    <a:pt x="50959" y="19375"/>
                    <a:pt x="49054" y="21265"/>
                    <a:pt x="48101" y="24100"/>
                  </a:cubicBezTo>
                  <a:cubicBezTo>
                    <a:pt x="47149" y="26936"/>
                    <a:pt x="46196" y="28826"/>
                    <a:pt x="45244" y="30716"/>
                  </a:cubicBezTo>
                  <a:lnTo>
                    <a:pt x="34766" y="54344"/>
                  </a:lnTo>
                  <a:close/>
                </a:path>
              </a:pathLst>
            </a:custGeom>
            <a:grpFill/>
            <a:ln w="9525" cap="flat">
              <a:noFill/>
              <a:prstDash val="solid"/>
              <a:miter/>
            </a:ln>
          </p:spPr>
          <p:txBody>
            <a:bodyPr rtlCol="0" anchor="ctr"/>
            <a:lstStyle/>
            <a:p>
              <a:endParaRPr lang="en-US" dirty="0"/>
            </a:p>
          </p:txBody>
        </p:sp>
        <p:sp>
          <p:nvSpPr>
            <p:cNvPr id="59" name="Freihandform 56">
              <a:extLst>
                <a:ext uri="{FF2B5EF4-FFF2-40B4-BE49-F238E27FC236}">
                  <a16:creationId xmlns:a16="http://schemas.microsoft.com/office/drawing/2014/main" id="{86D29F30-3F93-D2A2-2ABF-6316A8D9C122}"/>
                </a:ext>
              </a:extLst>
            </p:cNvPr>
            <p:cNvSpPr/>
            <p:nvPr/>
          </p:nvSpPr>
          <p:spPr>
            <a:xfrm>
              <a:off x="-2264729" y="3154345"/>
              <a:ext cx="57150" cy="94512"/>
            </a:xfrm>
            <a:custGeom>
              <a:avLst/>
              <a:gdLst>
                <a:gd name="connsiteX0" fmla="*/ 10001 w 57150"/>
                <a:gd name="connsiteY0" fmla="*/ 88368 h 94511"/>
                <a:gd name="connsiteX1" fmla="*/ 25241 w 57150"/>
                <a:gd name="connsiteY1" fmla="*/ 16540 h 94511"/>
                <a:gd name="connsiteX2" fmla="*/ 7144 w 57150"/>
                <a:gd name="connsiteY2" fmla="*/ 16540 h 94511"/>
                <a:gd name="connsiteX3" fmla="*/ 9049 w 57150"/>
                <a:gd name="connsiteY3" fmla="*/ 7088 h 94511"/>
                <a:gd name="connsiteX4" fmla="*/ 55721 w 57150"/>
                <a:gd name="connsiteY4" fmla="*/ 7088 h 94511"/>
                <a:gd name="connsiteX5" fmla="*/ 53816 w 57150"/>
                <a:gd name="connsiteY5" fmla="*/ 16540 h 94511"/>
                <a:gd name="connsiteX6" fmla="*/ 35719 w 57150"/>
                <a:gd name="connsiteY6" fmla="*/ 16540 h 94511"/>
                <a:gd name="connsiteX7" fmla="*/ 20479 w 57150"/>
                <a:gd name="connsiteY7" fmla="*/ 88368 h 94511"/>
                <a:gd name="connsiteX8" fmla="*/ 10001 w 57150"/>
                <a:gd name="connsiteY8"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94511">
                  <a:moveTo>
                    <a:pt x="10001" y="88368"/>
                  </a:moveTo>
                  <a:lnTo>
                    <a:pt x="25241" y="16540"/>
                  </a:lnTo>
                  <a:lnTo>
                    <a:pt x="7144" y="16540"/>
                  </a:lnTo>
                  <a:lnTo>
                    <a:pt x="9049" y="7088"/>
                  </a:lnTo>
                  <a:lnTo>
                    <a:pt x="55721" y="7088"/>
                  </a:lnTo>
                  <a:lnTo>
                    <a:pt x="53816" y="16540"/>
                  </a:lnTo>
                  <a:lnTo>
                    <a:pt x="35719" y="16540"/>
                  </a:lnTo>
                  <a:lnTo>
                    <a:pt x="20479" y="88368"/>
                  </a:lnTo>
                  <a:lnTo>
                    <a:pt x="10001" y="88368"/>
                  </a:lnTo>
                  <a:close/>
                </a:path>
              </a:pathLst>
            </a:custGeom>
            <a:grpFill/>
            <a:ln w="9525" cap="flat">
              <a:noFill/>
              <a:prstDash val="solid"/>
              <a:miter/>
            </a:ln>
          </p:spPr>
          <p:txBody>
            <a:bodyPr rtlCol="0" anchor="ctr"/>
            <a:lstStyle/>
            <a:p>
              <a:endParaRPr lang="en-US" dirty="0"/>
            </a:p>
          </p:txBody>
        </p:sp>
        <p:sp>
          <p:nvSpPr>
            <p:cNvPr id="60" name="Freihandform 57">
              <a:extLst>
                <a:ext uri="{FF2B5EF4-FFF2-40B4-BE49-F238E27FC236}">
                  <a16:creationId xmlns:a16="http://schemas.microsoft.com/office/drawing/2014/main" id="{1C6470C4-9DAA-FAE5-4B68-3AB7EB42F883}"/>
                </a:ext>
              </a:extLst>
            </p:cNvPr>
            <p:cNvSpPr/>
            <p:nvPr/>
          </p:nvSpPr>
          <p:spPr>
            <a:xfrm>
              <a:off x="-2213294" y="3154345"/>
              <a:ext cx="38100" cy="94512"/>
            </a:xfrm>
            <a:custGeom>
              <a:avLst/>
              <a:gdLst>
                <a:gd name="connsiteX0" fmla="*/ 7144 w 38100"/>
                <a:gd name="connsiteY0" fmla="*/ 88368 h 94511"/>
                <a:gd name="connsiteX1" fmla="*/ 24289 w 38100"/>
                <a:gd name="connsiteY1" fmla="*/ 7088 h 94511"/>
                <a:gd name="connsiteX2" fmla="*/ 34766 w 38100"/>
                <a:gd name="connsiteY2" fmla="*/ 7088 h 94511"/>
                <a:gd name="connsiteX3" fmla="*/ 17621 w 38100"/>
                <a:gd name="connsiteY3" fmla="*/ 88368 h 94511"/>
                <a:gd name="connsiteX4" fmla="*/ 7144 w 38100"/>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94511">
                  <a:moveTo>
                    <a:pt x="7144" y="88368"/>
                  </a:moveTo>
                  <a:lnTo>
                    <a:pt x="24289" y="7088"/>
                  </a:lnTo>
                  <a:lnTo>
                    <a:pt x="34766" y="7088"/>
                  </a:lnTo>
                  <a:lnTo>
                    <a:pt x="17621" y="88368"/>
                  </a:lnTo>
                  <a:lnTo>
                    <a:pt x="7144" y="88368"/>
                  </a:lnTo>
                  <a:close/>
                </a:path>
              </a:pathLst>
            </a:custGeom>
            <a:grpFill/>
            <a:ln w="9525" cap="flat">
              <a:noFill/>
              <a:prstDash val="solid"/>
              <a:miter/>
            </a:ln>
          </p:spPr>
          <p:txBody>
            <a:bodyPr rtlCol="0" anchor="ctr"/>
            <a:lstStyle/>
            <a:p>
              <a:endParaRPr lang="en-US" dirty="0"/>
            </a:p>
          </p:txBody>
        </p:sp>
        <p:sp>
          <p:nvSpPr>
            <p:cNvPr id="61" name="Freihandform 58">
              <a:extLst>
                <a:ext uri="{FF2B5EF4-FFF2-40B4-BE49-F238E27FC236}">
                  <a16:creationId xmlns:a16="http://schemas.microsoft.com/office/drawing/2014/main" id="{03F5F450-EDE3-DF41-E3DB-E4537F3E5825}"/>
                </a:ext>
              </a:extLst>
            </p:cNvPr>
            <p:cNvSpPr/>
            <p:nvPr/>
          </p:nvSpPr>
          <p:spPr>
            <a:xfrm>
              <a:off x="-2171384" y="3153400"/>
              <a:ext cx="76200" cy="94512"/>
            </a:xfrm>
            <a:custGeom>
              <a:avLst/>
              <a:gdLst>
                <a:gd name="connsiteX0" fmla="*/ 30956 w 76200"/>
                <a:gd name="connsiteY0" fmla="*/ 90259 h 94511"/>
                <a:gd name="connsiteX1" fmla="*/ 17621 w 76200"/>
                <a:gd name="connsiteY1" fmla="*/ 87423 h 94511"/>
                <a:gd name="connsiteX2" fmla="*/ 10001 w 76200"/>
                <a:gd name="connsiteY2" fmla="*/ 77972 h 94511"/>
                <a:gd name="connsiteX3" fmla="*/ 7144 w 76200"/>
                <a:gd name="connsiteY3" fmla="*/ 62850 h 94511"/>
                <a:gd name="connsiteX4" fmla="*/ 8096 w 76200"/>
                <a:gd name="connsiteY4" fmla="*/ 49619 h 94511"/>
                <a:gd name="connsiteX5" fmla="*/ 10954 w 76200"/>
                <a:gd name="connsiteY5" fmla="*/ 36387 h 94511"/>
                <a:gd name="connsiteX6" fmla="*/ 16669 w 76200"/>
                <a:gd name="connsiteY6" fmla="*/ 25046 h 94511"/>
                <a:gd name="connsiteX7" fmla="*/ 24289 w 76200"/>
                <a:gd name="connsiteY7" fmla="*/ 15594 h 94511"/>
                <a:gd name="connsiteX8" fmla="*/ 33814 w 76200"/>
                <a:gd name="connsiteY8" fmla="*/ 8979 h 94511"/>
                <a:gd name="connsiteX9" fmla="*/ 45244 w 76200"/>
                <a:gd name="connsiteY9" fmla="*/ 7088 h 94511"/>
                <a:gd name="connsiteX10" fmla="*/ 63341 w 76200"/>
                <a:gd name="connsiteY10" fmla="*/ 14649 h 94511"/>
                <a:gd name="connsiteX11" fmla="*/ 69056 w 76200"/>
                <a:gd name="connsiteY11" fmla="*/ 35442 h 94511"/>
                <a:gd name="connsiteX12" fmla="*/ 68104 w 76200"/>
                <a:gd name="connsiteY12" fmla="*/ 47728 h 94511"/>
                <a:gd name="connsiteX13" fmla="*/ 65246 w 76200"/>
                <a:gd name="connsiteY13" fmla="*/ 60015 h 94511"/>
                <a:gd name="connsiteX14" fmla="*/ 60484 w 76200"/>
                <a:gd name="connsiteY14" fmla="*/ 71356 h 94511"/>
                <a:gd name="connsiteX15" fmla="*/ 52864 w 76200"/>
                <a:gd name="connsiteY15" fmla="*/ 80807 h 94511"/>
                <a:gd name="connsiteX16" fmla="*/ 43339 w 76200"/>
                <a:gd name="connsiteY16" fmla="*/ 87423 h 94511"/>
                <a:gd name="connsiteX17" fmla="*/ 31909 w 76200"/>
                <a:gd name="connsiteY17" fmla="*/ 90259 h 94511"/>
                <a:gd name="connsiteX18" fmla="*/ 31909 w 76200"/>
                <a:gd name="connsiteY18" fmla="*/ 80807 h 94511"/>
                <a:gd name="connsiteX19" fmla="*/ 39529 w 76200"/>
                <a:gd name="connsiteY19" fmla="*/ 78917 h 94511"/>
                <a:gd name="connsiteX20" fmla="*/ 46196 w 76200"/>
                <a:gd name="connsiteY20" fmla="*/ 73247 h 94511"/>
                <a:gd name="connsiteX21" fmla="*/ 50959 w 76200"/>
                <a:gd name="connsiteY21" fmla="*/ 64740 h 94511"/>
                <a:gd name="connsiteX22" fmla="*/ 54769 w 76200"/>
                <a:gd name="connsiteY22" fmla="*/ 55289 h 94511"/>
                <a:gd name="connsiteX23" fmla="*/ 56674 w 76200"/>
                <a:gd name="connsiteY23" fmla="*/ 44893 h 94511"/>
                <a:gd name="connsiteX24" fmla="*/ 56674 w 76200"/>
                <a:gd name="connsiteY24" fmla="*/ 34497 h 94511"/>
                <a:gd name="connsiteX25" fmla="*/ 52864 w 76200"/>
                <a:gd name="connsiteY25" fmla="*/ 21265 h 94511"/>
                <a:gd name="connsiteX26" fmla="*/ 42386 w 76200"/>
                <a:gd name="connsiteY26" fmla="*/ 16540 h 94511"/>
                <a:gd name="connsiteX27" fmla="*/ 34766 w 76200"/>
                <a:gd name="connsiteY27" fmla="*/ 18430 h 94511"/>
                <a:gd name="connsiteX28" fmla="*/ 28099 w 76200"/>
                <a:gd name="connsiteY28" fmla="*/ 24100 h 94511"/>
                <a:gd name="connsiteX29" fmla="*/ 23336 w 76200"/>
                <a:gd name="connsiteY29" fmla="*/ 32606 h 94511"/>
                <a:gd name="connsiteX30" fmla="*/ 19526 w 76200"/>
                <a:gd name="connsiteY30" fmla="*/ 42058 h 94511"/>
                <a:gd name="connsiteX31" fmla="*/ 17621 w 76200"/>
                <a:gd name="connsiteY31" fmla="*/ 52454 h 94511"/>
                <a:gd name="connsiteX32" fmla="*/ 17621 w 76200"/>
                <a:gd name="connsiteY32" fmla="*/ 61905 h 94511"/>
                <a:gd name="connsiteX33" fmla="*/ 19526 w 76200"/>
                <a:gd name="connsiteY33" fmla="*/ 72301 h 94511"/>
                <a:gd name="connsiteX34" fmla="*/ 24289 w 76200"/>
                <a:gd name="connsiteY34" fmla="*/ 78917 h 94511"/>
                <a:gd name="connsiteX35" fmla="*/ 31909 w 76200"/>
                <a:gd name="connsiteY35" fmla="*/ 80807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6200" h="94511">
                  <a:moveTo>
                    <a:pt x="30956" y="90259"/>
                  </a:moveTo>
                  <a:cubicBezTo>
                    <a:pt x="25241" y="90259"/>
                    <a:pt x="21431" y="89313"/>
                    <a:pt x="17621" y="87423"/>
                  </a:cubicBezTo>
                  <a:cubicBezTo>
                    <a:pt x="13811" y="85533"/>
                    <a:pt x="10954" y="81753"/>
                    <a:pt x="10001" y="77972"/>
                  </a:cubicBezTo>
                  <a:cubicBezTo>
                    <a:pt x="9049" y="74192"/>
                    <a:pt x="7144" y="68521"/>
                    <a:pt x="7144" y="62850"/>
                  </a:cubicBezTo>
                  <a:cubicBezTo>
                    <a:pt x="7144" y="57179"/>
                    <a:pt x="7144" y="54344"/>
                    <a:pt x="8096" y="49619"/>
                  </a:cubicBezTo>
                  <a:cubicBezTo>
                    <a:pt x="9049" y="44893"/>
                    <a:pt x="10001" y="41113"/>
                    <a:pt x="10954" y="36387"/>
                  </a:cubicBezTo>
                  <a:cubicBezTo>
                    <a:pt x="11906" y="31661"/>
                    <a:pt x="13811" y="28826"/>
                    <a:pt x="16669" y="25046"/>
                  </a:cubicBezTo>
                  <a:cubicBezTo>
                    <a:pt x="19526" y="21265"/>
                    <a:pt x="21431" y="18430"/>
                    <a:pt x="24289" y="15594"/>
                  </a:cubicBezTo>
                  <a:cubicBezTo>
                    <a:pt x="27146" y="12759"/>
                    <a:pt x="30004" y="10869"/>
                    <a:pt x="33814" y="8979"/>
                  </a:cubicBezTo>
                  <a:cubicBezTo>
                    <a:pt x="37624" y="7088"/>
                    <a:pt x="41434" y="7088"/>
                    <a:pt x="45244" y="7088"/>
                  </a:cubicBezTo>
                  <a:cubicBezTo>
                    <a:pt x="52864" y="7088"/>
                    <a:pt x="58579" y="8979"/>
                    <a:pt x="63341" y="14649"/>
                  </a:cubicBezTo>
                  <a:cubicBezTo>
                    <a:pt x="68104" y="20320"/>
                    <a:pt x="69056" y="25991"/>
                    <a:pt x="69056" y="35442"/>
                  </a:cubicBezTo>
                  <a:cubicBezTo>
                    <a:pt x="69056" y="44893"/>
                    <a:pt x="69056" y="43948"/>
                    <a:pt x="68104" y="47728"/>
                  </a:cubicBezTo>
                  <a:cubicBezTo>
                    <a:pt x="67151" y="51509"/>
                    <a:pt x="66199" y="56234"/>
                    <a:pt x="65246" y="60015"/>
                  </a:cubicBezTo>
                  <a:cubicBezTo>
                    <a:pt x="64294" y="63795"/>
                    <a:pt x="62389" y="68521"/>
                    <a:pt x="60484" y="71356"/>
                  </a:cubicBezTo>
                  <a:cubicBezTo>
                    <a:pt x="58579" y="74192"/>
                    <a:pt x="55721" y="77972"/>
                    <a:pt x="52864" y="80807"/>
                  </a:cubicBezTo>
                  <a:cubicBezTo>
                    <a:pt x="50006" y="83643"/>
                    <a:pt x="47149" y="85533"/>
                    <a:pt x="43339" y="87423"/>
                  </a:cubicBezTo>
                  <a:cubicBezTo>
                    <a:pt x="39529" y="89313"/>
                    <a:pt x="35719" y="90259"/>
                    <a:pt x="31909" y="90259"/>
                  </a:cubicBezTo>
                  <a:close/>
                  <a:moveTo>
                    <a:pt x="31909" y="80807"/>
                  </a:moveTo>
                  <a:cubicBezTo>
                    <a:pt x="34766" y="80807"/>
                    <a:pt x="37624" y="80807"/>
                    <a:pt x="39529" y="78917"/>
                  </a:cubicBezTo>
                  <a:cubicBezTo>
                    <a:pt x="41434" y="77027"/>
                    <a:pt x="44291" y="76082"/>
                    <a:pt x="46196" y="73247"/>
                  </a:cubicBezTo>
                  <a:cubicBezTo>
                    <a:pt x="48101" y="70411"/>
                    <a:pt x="50006" y="68521"/>
                    <a:pt x="50959" y="64740"/>
                  </a:cubicBezTo>
                  <a:cubicBezTo>
                    <a:pt x="51911" y="60960"/>
                    <a:pt x="53816" y="58125"/>
                    <a:pt x="54769" y="55289"/>
                  </a:cubicBezTo>
                  <a:cubicBezTo>
                    <a:pt x="55721" y="52454"/>
                    <a:pt x="56674" y="48674"/>
                    <a:pt x="56674" y="44893"/>
                  </a:cubicBezTo>
                  <a:cubicBezTo>
                    <a:pt x="56674" y="41113"/>
                    <a:pt x="56674" y="38277"/>
                    <a:pt x="56674" y="34497"/>
                  </a:cubicBezTo>
                  <a:cubicBezTo>
                    <a:pt x="56674" y="28826"/>
                    <a:pt x="55721" y="24100"/>
                    <a:pt x="52864" y="21265"/>
                  </a:cubicBezTo>
                  <a:cubicBezTo>
                    <a:pt x="50006" y="18430"/>
                    <a:pt x="47149" y="16540"/>
                    <a:pt x="42386" y="16540"/>
                  </a:cubicBezTo>
                  <a:cubicBezTo>
                    <a:pt x="37624" y="16540"/>
                    <a:pt x="36671" y="16540"/>
                    <a:pt x="34766" y="18430"/>
                  </a:cubicBezTo>
                  <a:cubicBezTo>
                    <a:pt x="32861" y="20320"/>
                    <a:pt x="30004" y="22210"/>
                    <a:pt x="28099" y="24100"/>
                  </a:cubicBezTo>
                  <a:cubicBezTo>
                    <a:pt x="26194" y="25991"/>
                    <a:pt x="24289" y="28826"/>
                    <a:pt x="23336" y="32606"/>
                  </a:cubicBezTo>
                  <a:cubicBezTo>
                    <a:pt x="22384" y="36387"/>
                    <a:pt x="20479" y="39222"/>
                    <a:pt x="19526" y="42058"/>
                  </a:cubicBezTo>
                  <a:cubicBezTo>
                    <a:pt x="18574" y="44893"/>
                    <a:pt x="17621" y="48674"/>
                    <a:pt x="17621" y="52454"/>
                  </a:cubicBezTo>
                  <a:cubicBezTo>
                    <a:pt x="17621" y="56234"/>
                    <a:pt x="17621" y="59070"/>
                    <a:pt x="17621" y="61905"/>
                  </a:cubicBezTo>
                  <a:cubicBezTo>
                    <a:pt x="17621" y="64740"/>
                    <a:pt x="17621" y="69466"/>
                    <a:pt x="19526" y="72301"/>
                  </a:cubicBezTo>
                  <a:cubicBezTo>
                    <a:pt x="21431" y="75137"/>
                    <a:pt x="22384" y="77027"/>
                    <a:pt x="24289" y="78917"/>
                  </a:cubicBezTo>
                  <a:cubicBezTo>
                    <a:pt x="26194" y="80807"/>
                    <a:pt x="29051" y="80807"/>
                    <a:pt x="31909" y="80807"/>
                  </a:cubicBezTo>
                  <a:close/>
                </a:path>
              </a:pathLst>
            </a:custGeom>
            <a:grpFill/>
            <a:ln w="9525" cap="flat">
              <a:noFill/>
              <a:prstDash val="solid"/>
              <a:miter/>
            </a:ln>
          </p:spPr>
          <p:txBody>
            <a:bodyPr rtlCol="0" anchor="ctr"/>
            <a:lstStyle/>
            <a:p>
              <a:endParaRPr lang="en-US" dirty="0"/>
            </a:p>
          </p:txBody>
        </p:sp>
        <p:sp>
          <p:nvSpPr>
            <p:cNvPr id="62" name="Freihandform 59">
              <a:extLst>
                <a:ext uri="{FF2B5EF4-FFF2-40B4-BE49-F238E27FC236}">
                  <a16:creationId xmlns:a16="http://schemas.microsoft.com/office/drawing/2014/main" id="{5601D0E2-63D2-7C0B-CCB9-42ED3ECD3EAD}"/>
                </a:ext>
              </a:extLst>
            </p:cNvPr>
            <p:cNvSpPr/>
            <p:nvPr/>
          </p:nvSpPr>
          <p:spPr>
            <a:xfrm>
              <a:off x="-2096137" y="3154345"/>
              <a:ext cx="76200" cy="94512"/>
            </a:xfrm>
            <a:custGeom>
              <a:avLst/>
              <a:gdLst>
                <a:gd name="connsiteX0" fmla="*/ 7144 w 76200"/>
                <a:gd name="connsiteY0" fmla="*/ 88368 h 94511"/>
                <a:gd name="connsiteX1" fmla="*/ 24289 w 76200"/>
                <a:gd name="connsiteY1" fmla="*/ 7088 h 94511"/>
                <a:gd name="connsiteX2" fmla="*/ 36671 w 76200"/>
                <a:gd name="connsiteY2" fmla="*/ 7088 h 94511"/>
                <a:gd name="connsiteX3" fmla="*/ 53816 w 76200"/>
                <a:gd name="connsiteY3" fmla="*/ 71356 h 94511"/>
                <a:gd name="connsiteX4" fmla="*/ 53816 w 76200"/>
                <a:gd name="connsiteY4" fmla="*/ 71356 h 94511"/>
                <a:gd name="connsiteX5" fmla="*/ 54769 w 76200"/>
                <a:gd name="connsiteY5" fmla="*/ 64740 h 94511"/>
                <a:gd name="connsiteX6" fmla="*/ 55721 w 76200"/>
                <a:gd name="connsiteY6" fmla="*/ 57180 h 94511"/>
                <a:gd name="connsiteX7" fmla="*/ 56674 w 76200"/>
                <a:gd name="connsiteY7" fmla="*/ 50564 h 94511"/>
                <a:gd name="connsiteX8" fmla="*/ 66199 w 76200"/>
                <a:gd name="connsiteY8" fmla="*/ 7088 h 94511"/>
                <a:gd name="connsiteX9" fmla="*/ 76676 w 76200"/>
                <a:gd name="connsiteY9" fmla="*/ 7088 h 94511"/>
                <a:gd name="connsiteX10" fmla="*/ 59531 w 76200"/>
                <a:gd name="connsiteY10" fmla="*/ 88368 h 94511"/>
                <a:gd name="connsiteX11" fmla="*/ 48101 w 76200"/>
                <a:gd name="connsiteY11" fmla="*/ 88368 h 94511"/>
                <a:gd name="connsiteX12" fmla="*/ 30004 w 76200"/>
                <a:gd name="connsiteY12" fmla="*/ 23155 h 94511"/>
                <a:gd name="connsiteX13" fmla="*/ 30004 w 76200"/>
                <a:gd name="connsiteY13" fmla="*/ 23155 h 94511"/>
                <a:gd name="connsiteX14" fmla="*/ 30004 w 76200"/>
                <a:gd name="connsiteY14" fmla="*/ 27881 h 94511"/>
                <a:gd name="connsiteX15" fmla="*/ 29051 w 76200"/>
                <a:gd name="connsiteY15" fmla="*/ 33552 h 94511"/>
                <a:gd name="connsiteX16" fmla="*/ 28099 w 76200"/>
                <a:gd name="connsiteY16" fmla="*/ 39222 h 94511"/>
                <a:gd name="connsiteX17" fmla="*/ 27146 w 76200"/>
                <a:gd name="connsiteY17" fmla="*/ 44893 h 94511"/>
                <a:gd name="connsiteX18" fmla="*/ 17621 w 76200"/>
                <a:gd name="connsiteY18" fmla="*/ 87423 h 94511"/>
                <a:gd name="connsiteX19" fmla="*/ 8096 w 76200"/>
                <a:gd name="connsiteY19"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6200" h="94511">
                  <a:moveTo>
                    <a:pt x="7144" y="88368"/>
                  </a:moveTo>
                  <a:lnTo>
                    <a:pt x="24289" y="7088"/>
                  </a:lnTo>
                  <a:lnTo>
                    <a:pt x="36671" y="7088"/>
                  </a:lnTo>
                  <a:lnTo>
                    <a:pt x="53816" y="71356"/>
                  </a:lnTo>
                  <a:lnTo>
                    <a:pt x="53816" y="71356"/>
                  </a:lnTo>
                  <a:cubicBezTo>
                    <a:pt x="53816" y="69466"/>
                    <a:pt x="53816" y="66631"/>
                    <a:pt x="54769" y="64740"/>
                  </a:cubicBezTo>
                  <a:cubicBezTo>
                    <a:pt x="55721" y="62850"/>
                    <a:pt x="54769" y="60015"/>
                    <a:pt x="55721" y="57180"/>
                  </a:cubicBezTo>
                  <a:cubicBezTo>
                    <a:pt x="56674" y="54344"/>
                    <a:pt x="55721" y="52454"/>
                    <a:pt x="56674" y="50564"/>
                  </a:cubicBezTo>
                  <a:lnTo>
                    <a:pt x="66199" y="7088"/>
                  </a:lnTo>
                  <a:lnTo>
                    <a:pt x="76676" y="7088"/>
                  </a:lnTo>
                  <a:lnTo>
                    <a:pt x="59531" y="88368"/>
                  </a:lnTo>
                  <a:lnTo>
                    <a:pt x="48101" y="88368"/>
                  </a:lnTo>
                  <a:lnTo>
                    <a:pt x="30004" y="23155"/>
                  </a:lnTo>
                  <a:lnTo>
                    <a:pt x="30004" y="23155"/>
                  </a:lnTo>
                  <a:cubicBezTo>
                    <a:pt x="30004" y="25046"/>
                    <a:pt x="30004" y="25991"/>
                    <a:pt x="30004" y="27881"/>
                  </a:cubicBezTo>
                  <a:cubicBezTo>
                    <a:pt x="30004" y="29771"/>
                    <a:pt x="30004" y="31661"/>
                    <a:pt x="29051" y="33552"/>
                  </a:cubicBezTo>
                  <a:cubicBezTo>
                    <a:pt x="28099" y="35442"/>
                    <a:pt x="29051" y="37332"/>
                    <a:pt x="28099" y="39222"/>
                  </a:cubicBezTo>
                  <a:cubicBezTo>
                    <a:pt x="27146" y="41113"/>
                    <a:pt x="28099" y="43003"/>
                    <a:pt x="27146" y="44893"/>
                  </a:cubicBezTo>
                  <a:lnTo>
                    <a:pt x="17621" y="87423"/>
                  </a:lnTo>
                  <a:lnTo>
                    <a:pt x="8096" y="87423"/>
                  </a:lnTo>
                  <a:close/>
                </a:path>
              </a:pathLst>
            </a:custGeom>
            <a:grpFill/>
            <a:ln w="9525" cap="flat">
              <a:noFill/>
              <a:prstDash val="solid"/>
              <a:miter/>
            </a:ln>
          </p:spPr>
          <p:txBody>
            <a:bodyPr rtlCol="0" anchor="ctr"/>
            <a:lstStyle/>
            <a:p>
              <a:endParaRPr lang="en-US" dirty="0"/>
            </a:p>
          </p:txBody>
        </p:sp>
        <p:sp>
          <p:nvSpPr>
            <p:cNvPr id="63" name="Freihandform 60">
              <a:extLst>
                <a:ext uri="{FF2B5EF4-FFF2-40B4-BE49-F238E27FC236}">
                  <a16:creationId xmlns:a16="http://schemas.microsoft.com/office/drawing/2014/main" id="{1BA7FB32-9257-C60D-B34F-46210748838D}"/>
                </a:ext>
              </a:extLst>
            </p:cNvPr>
            <p:cNvSpPr/>
            <p:nvPr/>
          </p:nvSpPr>
          <p:spPr>
            <a:xfrm>
              <a:off x="-2018032" y="3153400"/>
              <a:ext cx="66675" cy="94512"/>
            </a:xfrm>
            <a:custGeom>
              <a:avLst/>
              <a:gdLst>
                <a:gd name="connsiteX0" fmla="*/ 24289 w 66675"/>
                <a:gd name="connsiteY0" fmla="*/ 90259 h 94511"/>
                <a:gd name="connsiteX1" fmla="*/ 14764 w 66675"/>
                <a:gd name="connsiteY1" fmla="*/ 89313 h 94511"/>
                <a:gd name="connsiteX2" fmla="*/ 7144 w 66675"/>
                <a:gd name="connsiteY2" fmla="*/ 86478 h 94511"/>
                <a:gd name="connsiteX3" fmla="*/ 7144 w 66675"/>
                <a:gd name="connsiteY3" fmla="*/ 76082 h 94511"/>
                <a:gd name="connsiteX4" fmla="*/ 15716 w 66675"/>
                <a:gd name="connsiteY4" fmla="*/ 79862 h 94511"/>
                <a:gd name="connsiteX5" fmla="*/ 25241 w 66675"/>
                <a:gd name="connsiteY5" fmla="*/ 81753 h 94511"/>
                <a:gd name="connsiteX6" fmla="*/ 30956 w 66675"/>
                <a:gd name="connsiteY6" fmla="*/ 81753 h 94511"/>
                <a:gd name="connsiteX7" fmla="*/ 35719 w 66675"/>
                <a:gd name="connsiteY7" fmla="*/ 78917 h 94511"/>
                <a:gd name="connsiteX8" fmla="*/ 39529 w 66675"/>
                <a:gd name="connsiteY8" fmla="*/ 74192 h 94511"/>
                <a:gd name="connsiteX9" fmla="*/ 40481 w 66675"/>
                <a:gd name="connsiteY9" fmla="*/ 67576 h 94511"/>
                <a:gd name="connsiteX10" fmla="*/ 39529 w 66675"/>
                <a:gd name="connsiteY10" fmla="*/ 61905 h 94511"/>
                <a:gd name="connsiteX11" fmla="*/ 35719 w 66675"/>
                <a:gd name="connsiteY11" fmla="*/ 57179 h 94511"/>
                <a:gd name="connsiteX12" fmla="*/ 29051 w 66675"/>
                <a:gd name="connsiteY12" fmla="*/ 51509 h 94511"/>
                <a:gd name="connsiteX13" fmla="*/ 22384 w 66675"/>
                <a:gd name="connsiteY13" fmla="*/ 45838 h 94511"/>
                <a:gd name="connsiteX14" fmla="*/ 17621 w 66675"/>
                <a:gd name="connsiteY14" fmla="*/ 39222 h 94511"/>
                <a:gd name="connsiteX15" fmla="*/ 15716 w 66675"/>
                <a:gd name="connsiteY15" fmla="*/ 30716 h 94511"/>
                <a:gd name="connsiteX16" fmla="*/ 17621 w 66675"/>
                <a:gd name="connsiteY16" fmla="*/ 21265 h 94511"/>
                <a:gd name="connsiteX17" fmla="*/ 23336 w 66675"/>
                <a:gd name="connsiteY17" fmla="*/ 13704 h 94511"/>
                <a:gd name="connsiteX18" fmla="*/ 30956 w 66675"/>
                <a:gd name="connsiteY18" fmla="*/ 8979 h 94511"/>
                <a:gd name="connsiteX19" fmla="*/ 41434 w 66675"/>
                <a:gd name="connsiteY19" fmla="*/ 7088 h 94511"/>
                <a:gd name="connsiteX20" fmla="*/ 50959 w 66675"/>
                <a:gd name="connsiteY20" fmla="*/ 8033 h 94511"/>
                <a:gd name="connsiteX21" fmla="*/ 59531 w 66675"/>
                <a:gd name="connsiteY21" fmla="*/ 11814 h 94511"/>
                <a:gd name="connsiteX22" fmla="*/ 54769 w 66675"/>
                <a:gd name="connsiteY22" fmla="*/ 21265 h 94511"/>
                <a:gd name="connsiteX23" fmla="*/ 48101 w 66675"/>
                <a:gd name="connsiteY23" fmla="*/ 18430 h 94511"/>
                <a:gd name="connsiteX24" fmla="*/ 40481 w 66675"/>
                <a:gd name="connsiteY24" fmla="*/ 17485 h 94511"/>
                <a:gd name="connsiteX25" fmla="*/ 34766 w 66675"/>
                <a:gd name="connsiteY25" fmla="*/ 17485 h 94511"/>
                <a:gd name="connsiteX26" fmla="*/ 30004 w 66675"/>
                <a:gd name="connsiteY26" fmla="*/ 20320 h 94511"/>
                <a:gd name="connsiteX27" fmla="*/ 27146 w 66675"/>
                <a:gd name="connsiteY27" fmla="*/ 24100 h 94511"/>
                <a:gd name="connsiteX28" fmla="*/ 26194 w 66675"/>
                <a:gd name="connsiteY28" fmla="*/ 29771 h 94511"/>
                <a:gd name="connsiteX29" fmla="*/ 27146 w 66675"/>
                <a:gd name="connsiteY29" fmla="*/ 35442 h 94511"/>
                <a:gd name="connsiteX30" fmla="*/ 30956 w 66675"/>
                <a:gd name="connsiteY30" fmla="*/ 40167 h 94511"/>
                <a:gd name="connsiteX31" fmla="*/ 36671 w 66675"/>
                <a:gd name="connsiteY31" fmla="*/ 44893 h 94511"/>
                <a:gd name="connsiteX32" fmla="*/ 43339 w 66675"/>
                <a:gd name="connsiteY32" fmla="*/ 50564 h 94511"/>
                <a:gd name="connsiteX33" fmla="*/ 47149 w 66675"/>
                <a:gd name="connsiteY33" fmla="*/ 57179 h 94511"/>
                <a:gd name="connsiteX34" fmla="*/ 49054 w 66675"/>
                <a:gd name="connsiteY34" fmla="*/ 65686 h 94511"/>
                <a:gd name="connsiteX35" fmla="*/ 47149 w 66675"/>
                <a:gd name="connsiteY35" fmla="*/ 76082 h 94511"/>
                <a:gd name="connsiteX36" fmla="*/ 41434 w 66675"/>
                <a:gd name="connsiteY36" fmla="*/ 83643 h 94511"/>
                <a:gd name="connsiteX37" fmla="*/ 32861 w 66675"/>
                <a:gd name="connsiteY37" fmla="*/ 88368 h 94511"/>
                <a:gd name="connsiteX38" fmla="*/ 21431 w 66675"/>
                <a:gd name="connsiteY38" fmla="*/ 90259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6675" h="94511">
                  <a:moveTo>
                    <a:pt x="24289" y="90259"/>
                  </a:moveTo>
                  <a:cubicBezTo>
                    <a:pt x="20479" y="90259"/>
                    <a:pt x="17621" y="90259"/>
                    <a:pt x="14764" y="89313"/>
                  </a:cubicBezTo>
                  <a:cubicBezTo>
                    <a:pt x="11906" y="88368"/>
                    <a:pt x="9049" y="87423"/>
                    <a:pt x="7144" y="86478"/>
                  </a:cubicBezTo>
                  <a:lnTo>
                    <a:pt x="7144" y="76082"/>
                  </a:lnTo>
                  <a:cubicBezTo>
                    <a:pt x="10001" y="77027"/>
                    <a:pt x="12859" y="78917"/>
                    <a:pt x="15716" y="79862"/>
                  </a:cubicBezTo>
                  <a:cubicBezTo>
                    <a:pt x="18574" y="80807"/>
                    <a:pt x="21431" y="81753"/>
                    <a:pt x="25241" y="81753"/>
                  </a:cubicBezTo>
                  <a:cubicBezTo>
                    <a:pt x="29051" y="81753"/>
                    <a:pt x="29051" y="81753"/>
                    <a:pt x="30956" y="81753"/>
                  </a:cubicBezTo>
                  <a:cubicBezTo>
                    <a:pt x="32861" y="81753"/>
                    <a:pt x="34766" y="79862"/>
                    <a:pt x="35719" y="78917"/>
                  </a:cubicBezTo>
                  <a:cubicBezTo>
                    <a:pt x="36671" y="77972"/>
                    <a:pt x="38576" y="76082"/>
                    <a:pt x="39529" y="74192"/>
                  </a:cubicBezTo>
                  <a:cubicBezTo>
                    <a:pt x="40481" y="72301"/>
                    <a:pt x="40481" y="70411"/>
                    <a:pt x="40481" y="67576"/>
                  </a:cubicBezTo>
                  <a:cubicBezTo>
                    <a:pt x="40481" y="64740"/>
                    <a:pt x="40481" y="63795"/>
                    <a:pt x="39529" y="61905"/>
                  </a:cubicBezTo>
                  <a:cubicBezTo>
                    <a:pt x="38576" y="60015"/>
                    <a:pt x="37624" y="59070"/>
                    <a:pt x="35719" y="57179"/>
                  </a:cubicBezTo>
                  <a:cubicBezTo>
                    <a:pt x="33814" y="55289"/>
                    <a:pt x="31909" y="53399"/>
                    <a:pt x="29051" y="51509"/>
                  </a:cubicBezTo>
                  <a:cubicBezTo>
                    <a:pt x="27146" y="49619"/>
                    <a:pt x="24289" y="47728"/>
                    <a:pt x="22384" y="45838"/>
                  </a:cubicBezTo>
                  <a:cubicBezTo>
                    <a:pt x="20479" y="43948"/>
                    <a:pt x="19526" y="42058"/>
                    <a:pt x="17621" y="39222"/>
                  </a:cubicBezTo>
                  <a:cubicBezTo>
                    <a:pt x="15716" y="36387"/>
                    <a:pt x="15716" y="33552"/>
                    <a:pt x="15716" y="30716"/>
                  </a:cubicBezTo>
                  <a:cubicBezTo>
                    <a:pt x="15716" y="27881"/>
                    <a:pt x="15716" y="24100"/>
                    <a:pt x="17621" y="21265"/>
                  </a:cubicBezTo>
                  <a:cubicBezTo>
                    <a:pt x="19526" y="18430"/>
                    <a:pt x="20479" y="15594"/>
                    <a:pt x="23336" y="13704"/>
                  </a:cubicBezTo>
                  <a:cubicBezTo>
                    <a:pt x="26194" y="11814"/>
                    <a:pt x="28099" y="9924"/>
                    <a:pt x="30956" y="8979"/>
                  </a:cubicBezTo>
                  <a:cubicBezTo>
                    <a:pt x="33814" y="8033"/>
                    <a:pt x="37624" y="7088"/>
                    <a:pt x="41434" y="7088"/>
                  </a:cubicBezTo>
                  <a:cubicBezTo>
                    <a:pt x="45244" y="7088"/>
                    <a:pt x="48101" y="7088"/>
                    <a:pt x="50959" y="8033"/>
                  </a:cubicBezTo>
                  <a:cubicBezTo>
                    <a:pt x="53816" y="8979"/>
                    <a:pt x="56674" y="9924"/>
                    <a:pt x="59531" y="11814"/>
                  </a:cubicBezTo>
                  <a:lnTo>
                    <a:pt x="54769" y="21265"/>
                  </a:lnTo>
                  <a:cubicBezTo>
                    <a:pt x="52864" y="20320"/>
                    <a:pt x="50959" y="19375"/>
                    <a:pt x="48101" y="18430"/>
                  </a:cubicBezTo>
                  <a:cubicBezTo>
                    <a:pt x="45244" y="17485"/>
                    <a:pt x="43339" y="17485"/>
                    <a:pt x="40481" y="17485"/>
                  </a:cubicBezTo>
                  <a:cubicBezTo>
                    <a:pt x="37624" y="17485"/>
                    <a:pt x="36671" y="17485"/>
                    <a:pt x="34766" y="17485"/>
                  </a:cubicBezTo>
                  <a:cubicBezTo>
                    <a:pt x="32861" y="17485"/>
                    <a:pt x="31909" y="18430"/>
                    <a:pt x="30004" y="20320"/>
                  </a:cubicBezTo>
                  <a:cubicBezTo>
                    <a:pt x="28099" y="22210"/>
                    <a:pt x="28099" y="23155"/>
                    <a:pt x="27146" y="24100"/>
                  </a:cubicBezTo>
                  <a:cubicBezTo>
                    <a:pt x="26194" y="25046"/>
                    <a:pt x="26194" y="27881"/>
                    <a:pt x="26194" y="29771"/>
                  </a:cubicBezTo>
                  <a:cubicBezTo>
                    <a:pt x="26194" y="31661"/>
                    <a:pt x="26194" y="33552"/>
                    <a:pt x="27146" y="35442"/>
                  </a:cubicBezTo>
                  <a:cubicBezTo>
                    <a:pt x="28099" y="37332"/>
                    <a:pt x="29051" y="38277"/>
                    <a:pt x="30956" y="40167"/>
                  </a:cubicBezTo>
                  <a:cubicBezTo>
                    <a:pt x="32861" y="42058"/>
                    <a:pt x="34766" y="43003"/>
                    <a:pt x="36671" y="44893"/>
                  </a:cubicBezTo>
                  <a:cubicBezTo>
                    <a:pt x="39529" y="46783"/>
                    <a:pt x="41434" y="48674"/>
                    <a:pt x="43339" y="50564"/>
                  </a:cubicBezTo>
                  <a:cubicBezTo>
                    <a:pt x="45244" y="52454"/>
                    <a:pt x="46196" y="54344"/>
                    <a:pt x="47149" y="57179"/>
                  </a:cubicBezTo>
                  <a:cubicBezTo>
                    <a:pt x="48101" y="60015"/>
                    <a:pt x="49054" y="62850"/>
                    <a:pt x="49054" y="65686"/>
                  </a:cubicBezTo>
                  <a:cubicBezTo>
                    <a:pt x="49054" y="68521"/>
                    <a:pt x="49054" y="73247"/>
                    <a:pt x="47149" y="76082"/>
                  </a:cubicBezTo>
                  <a:cubicBezTo>
                    <a:pt x="45244" y="78917"/>
                    <a:pt x="44291" y="81753"/>
                    <a:pt x="41434" y="83643"/>
                  </a:cubicBezTo>
                  <a:cubicBezTo>
                    <a:pt x="38576" y="85533"/>
                    <a:pt x="36671" y="87423"/>
                    <a:pt x="32861" y="88368"/>
                  </a:cubicBezTo>
                  <a:cubicBezTo>
                    <a:pt x="29051" y="89313"/>
                    <a:pt x="26194" y="90259"/>
                    <a:pt x="21431" y="90259"/>
                  </a:cubicBez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3310998903"/>
      </p:ext>
    </p:extLst>
  </p:cSld>
  <p:clrMapOvr>
    <a:masterClrMapping/>
  </p:clrMapOvr>
  <p:hf hdr="0" ftr="0"/>
  <p:extLst>
    <p:ext uri="{DCECCB84-F9BA-43D5-87BE-67443E8EF086}">
      <p15:sldGuideLst xmlns:p15="http://schemas.microsoft.com/office/powerpoint/2012/main">
        <p15:guide id="1" orient="horz" pos="1736" userDrawn="1">
          <p15:clr>
            <a:srgbClr val="FBAE40"/>
          </p15:clr>
        </p15:guide>
        <p15:guide id="2" pos="321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Content 2 columns with Color" preserve="1" userDrawn="1">
  <p:cSld name="Content 2 columns with Color">
    <p:spTree>
      <p:nvGrpSpPr>
        <p:cNvPr id="1" name=""/>
        <p:cNvGrpSpPr/>
        <p:nvPr/>
      </p:nvGrpSpPr>
      <p:grpSpPr>
        <a:xfrm>
          <a:off x="0" y="0"/>
          <a:ext cx="0" cy="0"/>
          <a:chOff x="0" y="0"/>
          <a:chExt cx="0" cy="0"/>
        </a:xfrm>
      </p:grpSpPr>
      <p:sp>
        <p:nvSpPr>
          <p:cNvPr id="5" name="ColorBlock">
            <a:extLst>
              <a:ext uri="{FF2B5EF4-FFF2-40B4-BE49-F238E27FC236}">
                <a16:creationId xmlns:a16="http://schemas.microsoft.com/office/drawing/2014/main" id="{7ED75949-4134-3614-18C4-3FE9C3DC0E92}"/>
              </a:ext>
            </a:extLst>
          </p:cNvPr>
          <p:cNvSpPr/>
          <p:nvPr userDrawn="1"/>
        </p:nvSpPr>
        <p:spPr bwMode="gray">
          <a:xfrm>
            <a:off x="0" y="0"/>
            <a:ext cx="12192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bwMode="gray"/>
        <p:txBody>
          <a:bodyPr/>
          <a:lstStyle>
            <a:lvl1pPr>
              <a:defRPr>
                <a:solidFill>
                  <a:schemeClr val="bg1"/>
                </a:solidFill>
              </a:defRPr>
            </a:lvl1p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bwMode="gray">
          <a:xfrm>
            <a:off x="300038" y="1765677"/>
            <a:ext cx="5724524" cy="4831973"/>
          </a:xfrm>
        </p:spPr>
        <p:txBody>
          <a:bodyPr/>
          <a:lstStyle>
            <a:lvl1pPr marL="180000" indent="-180000">
              <a:buFontTx/>
              <a:buBlip>
                <a:blip r:embed="rId6">
                  <a:extLst>
                    <a:ext uri="{96DAC541-7B7A-43D3-8B79-37D633B846F1}">
                      <asvg:svgBlip xmlns:asvg="http://schemas.microsoft.com/office/drawing/2016/SVG/main" r:embed="rId7"/>
                    </a:ext>
                  </a:extLst>
                </a:blip>
              </a:buBlip>
              <a:defRPr>
                <a:solidFill>
                  <a:schemeClr val="bg1"/>
                </a:solidFill>
              </a:defRPr>
            </a:lvl1pPr>
            <a:lvl2pPr marL="360000" indent="-180000">
              <a:buFontTx/>
              <a:buBlip>
                <a:blip r:embed="rId8">
                  <a:extLst>
                    <a:ext uri="{96DAC541-7B7A-43D3-8B79-37D633B846F1}">
                      <asvg:svgBlip xmlns:asvg="http://schemas.microsoft.com/office/drawing/2016/SVG/main" r:embed="rId9"/>
                    </a:ext>
                  </a:extLst>
                </a:blip>
              </a:buBlip>
              <a:defRPr>
                <a:solidFill>
                  <a:schemeClr val="bg1"/>
                </a:solidFill>
              </a:defRPr>
            </a:lvl2pPr>
            <a:lvl3pPr marL="540000" indent="-180000">
              <a:buFontTx/>
              <a:buBlip>
                <a:blip r:embed="rId8">
                  <a:extLst>
                    <a:ext uri="{96DAC541-7B7A-43D3-8B79-37D633B846F1}">
                      <asvg:svgBlip xmlns:asvg="http://schemas.microsoft.com/office/drawing/2016/SVG/main" r:embed="rId9"/>
                    </a:ext>
                  </a:extLst>
                </a:blip>
              </a:buBlip>
              <a:defRPr>
                <a:solidFill>
                  <a:schemeClr val="bg1"/>
                </a:solidFill>
              </a:defRPr>
            </a:lvl3pPr>
            <a:lvl4pPr marL="720000" indent="-180000">
              <a:buFontTx/>
              <a:buBlip>
                <a:blip r:embed="rId8">
                  <a:extLst>
                    <a:ext uri="{96DAC541-7B7A-43D3-8B79-37D633B846F1}">
                      <asvg:svgBlip xmlns:asvg="http://schemas.microsoft.com/office/drawing/2016/SVG/main" r:embed="rId9"/>
                    </a:ext>
                  </a:extLst>
                </a:blip>
              </a:buBlip>
              <a:defRPr>
                <a:solidFill>
                  <a:schemeClr val="bg1"/>
                </a:solidFill>
              </a:defRPr>
            </a:lvl4pPr>
            <a:lvl5pPr marL="900000" indent="-180000">
              <a:buFontTx/>
              <a:buBlip>
                <a:blip r:embed="rId8">
                  <a:extLst>
                    <a:ext uri="{96DAC541-7B7A-43D3-8B79-37D633B846F1}">
                      <asvg:svgBlip xmlns:asvg="http://schemas.microsoft.com/office/drawing/2016/SVG/main" r:embed="rId9"/>
                    </a:ext>
                  </a:extLst>
                </a:blip>
              </a:buBlip>
              <a:defRPr>
                <a:solidFill>
                  <a:schemeClr val="bg1"/>
                </a:solidFill>
              </a:defRPr>
            </a:lvl5pPr>
            <a:lvl6pPr marL="1080000" indent="-180000">
              <a:buFontTx/>
              <a:buBlip>
                <a:blip r:embed="rId8">
                  <a:extLst>
                    <a:ext uri="{96DAC541-7B7A-43D3-8B79-37D633B846F1}">
                      <asvg:svgBlip xmlns:asvg="http://schemas.microsoft.com/office/drawing/2016/SVG/main" r:embed="rId9"/>
                    </a:ext>
                  </a:extLst>
                </a:blip>
              </a:buBlip>
              <a:defRPr>
                <a:solidFill>
                  <a:schemeClr val="bg1"/>
                </a:solidFill>
              </a:defRPr>
            </a:lvl6pPr>
            <a:lvl7pPr marL="1260000" indent="-180000">
              <a:buFontTx/>
              <a:buBlip>
                <a:blip r:embed="rId8">
                  <a:extLst>
                    <a:ext uri="{96DAC541-7B7A-43D3-8B79-37D633B846F1}">
                      <asvg:svgBlip xmlns:asvg="http://schemas.microsoft.com/office/drawing/2016/SVG/main" r:embed="rId9"/>
                    </a:ext>
                  </a:extLst>
                </a:blip>
              </a:buBlip>
              <a:defRPr>
                <a:solidFill>
                  <a:schemeClr val="bg1"/>
                </a:solidFill>
              </a:defRPr>
            </a:lvl7pPr>
            <a:lvl8pPr marL="1440000" indent="-180000">
              <a:buFontTx/>
              <a:buBlip>
                <a:blip r:embed="rId8">
                  <a:extLst>
                    <a:ext uri="{96DAC541-7B7A-43D3-8B79-37D633B846F1}">
                      <asvg:svgBlip xmlns:asvg="http://schemas.microsoft.com/office/drawing/2016/SVG/main" r:embed="rId9"/>
                    </a:ext>
                  </a:extLst>
                </a:blip>
              </a:buBlip>
              <a:defRPr>
                <a:solidFill>
                  <a:schemeClr val="bg1"/>
                </a:solidFill>
              </a:defRPr>
            </a:lvl8pPr>
            <a:lvl9pPr marL="1620000" indent="-180000">
              <a:buFontTx/>
              <a:buBlip>
                <a:blip r:embed="rId8">
                  <a:extLst>
                    <a:ext uri="{96DAC541-7B7A-43D3-8B79-37D633B846F1}">
                      <asvg:svgBlip xmlns:asvg="http://schemas.microsoft.com/office/drawing/2016/SVG/main" r:embed="rId9"/>
                    </a:ext>
                  </a:extLst>
                </a:blip>
              </a:buBlip>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bwMode="gray">
          <a:xfrm>
            <a:off x="6205535" y="1765677"/>
            <a:ext cx="5724524" cy="4831973"/>
          </a:xfrm>
        </p:spPr>
        <p:txBody>
          <a:bodyPr/>
          <a:lstStyle>
            <a:lvl1pPr marL="180000" indent="-180000">
              <a:buFontTx/>
              <a:buBlip>
                <a:blip r:embed="rId6">
                  <a:extLst>
                    <a:ext uri="{96DAC541-7B7A-43D3-8B79-37D633B846F1}">
                      <asvg:svgBlip xmlns:asvg="http://schemas.microsoft.com/office/drawing/2016/SVG/main" r:embed="rId7"/>
                    </a:ext>
                  </a:extLst>
                </a:blip>
              </a:buBlip>
              <a:defRPr>
                <a:solidFill>
                  <a:schemeClr val="bg1"/>
                </a:solidFill>
              </a:defRPr>
            </a:lvl1pPr>
            <a:lvl2pPr marL="360000" indent="-180000">
              <a:buFontTx/>
              <a:buBlip>
                <a:blip r:embed="rId8">
                  <a:extLst>
                    <a:ext uri="{96DAC541-7B7A-43D3-8B79-37D633B846F1}">
                      <asvg:svgBlip xmlns:asvg="http://schemas.microsoft.com/office/drawing/2016/SVG/main" r:embed="rId9"/>
                    </a:ext>
                  </a:extLst>
                </a:blip>
              </a:buBlip>
              <a:defRPr>
                <a:solidFill>
                  <a:schemeClr val="bg1"/>
                </a:solidFill>
              </a:defRPr>
            </a:lvl2pPr>
            <a:lvl3pPr marL="540000" indent="-180000">
              <a:buFontTx/>
              <a:buBlip>
                <a:blip r:embed="rId8">
                  <a:extLst>
                    <a:ext uri="{96DAC541-7B7A-43D3-8B79-37D633B846F1}">
                      <asvg:svgBlip xmlns:asvg="http://schemas.microsoft.com/office/drawing/2016/SVG/main" r:embed="rId9"/>
                    </a:ext>
                  </a:extLst>
                </a:blip>
              </a:buBlip>
              <a:defRPr>
                <a:solidFill>
                  <a:schemeClr val="bg1"/>
                </a:solidFill>
              </a:defRPr>
            </a:lvl3pPr>
            <a:lvl4pPr marL="720000" indent="-180000">
              <a:buFontTx/>
              <a:buBlip>
                <a:blip r:embed="rId8">
                  <a:extLst>
                    <a:ext uri="{96DAC541-7B7A-43D3-8B79-37D633B846F1}">
                      <asvg:svgBlip xmlns:asvg="http://schemas.microsoft.com/office/drawing/2016/SVG/main" r:embed="rId9"/>
                    </a:ext>
                  </a:extLst>
                </a:blip>
              </a:buBlip>
              <a:defRPr>
                <a:solidFill>
                  <a:schemeClr val="bg1"/>
                </a:solidFill>
              </a:defRPr>
            </a:lvl4pPr>
            <a:lvl5pPr marL="900000" indent="-180000">
              <a:buFontTx/>
              <a:buBlip>
                <a:blip r:embed="rId8">
                  <a:extLst>
                    <a:ext uri="{96DAC541-7B7A-43D3-8B79-37D633B846F1}">
                      <asvg:svgBlip xmlns:asvg="http://schemas.microsoft.com/office/drawing/2016/SVG/main" r:embed="rId9"/>
                    </a:ext>
                  </a:extLst>
                </a:blip>
              </a:buBlip>
              <a:defRPr>
                <a:solidFill>
                  <a:schemeClr val="bg1"/>
                </a:solidFill>
              </a:defRPr>
            </a:lvl5pPr>
            <a:lvl6pPr marL="1080000" indent="-180000">
              <a:buFontTx/>
              <a:buBlip>
                <a:blip r:embed="rId8">
                  <a:extLst>
                    <a:ext uri="{96DAC541-7B7A-43D3-8B79-37D633B846F1}">
                      <asvg:svgBlip xmlns:asvg="http://schemas.microsoft.com/office/drawing/2016/SVG/main" r:embed="rId9"/>
                    </a:ext>
                  </a:extLst>
                </a:blip>
              </a:buBlip>
              <a:defRPr>
                <a:solidFill>
                  <a:schemeClr val="bg1"/>
                </a:solidFill>
              </a:defRPr>
            </a:lvl6pPr>
            <a:lvl7pPr marL="1260000" indent="-180000">
              <a:buFontTx/>
              <a:buBlip>
                <a:blip r:embed="rId8">
                  <a:extLst>
                    <a:ext uri="{96DAC541-7B7A-43D3-8B79-37D633B846F1}">
                      <asvg:svgBlip xmlns:asvg="http://schemas.microsoft.com/office/drawing/2016/SVG/main" r:embed="rId9"/>
                    </a:ext>
                  </a:extLst>
                </a:blip>
              </a:buBlip>
              <a:defRPr>
                <a:solidFill>
                  <a:schemeClr val="bg1"/>
                </a:solidFill>
              </a:defRPr>
            </a:lvl7pPr>
            <a:lvl8pPr marL="1440000" indent="-180000">
              <a:buFontTx/>
              <a:buBlip>
                <a:blip r:embed="rId8">
                  <a:extLst>
                    <a:ext uri="{96DAC541-7B7A-43D3-8B79-37D633B846F1}">
                      <asvg:svgBlip xmlns:asvg="http://schemas.microsoft.com/office/drawing/2016/SVG/main" r:embed="rId9"/>
                    </a:ext>
                  </a:extLst>
                </a:blip>
              </a:buBlip>
              <a:defRPr>
                <a:solidFill>
                  <a:schemeClr val="bg1"/>
                </a:solidFill>
              </a:defRPr>
            </a:lvl8pPr>
            <a:lvl9pPr marL="1620000" indent="-180000">
              <a:buFontTx/>
              <a:buBlip>
                <a:blip r:embed="rId8">
                  <a:extLst>
                    <a:ext uri="{96DAC541-7B7A-43D3-8B79-37D633B846F1}">
                      <asvg:svgBlip xmlns:asvg="http://schemas.microsoft.com/office/drawing/2016/SVG/main" r:embed="rId9"/>
                    </a:ext>
                  </a:extLst>
                </a:blip>
              </a:buBlip>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bwMode="gray"/>
        <p:txBody>
          <a:bodyPr/>
          <a:lstStyle>
            <a:lvl1pPr>
              <a:defRPr>
                <a:solidFill>
                  <a:schemeClr val="bg1"/>
                </a:solidFill>
              </a:defRPr>
            </a:lvl1pPr>
          </a:lstStyle>
          <a:p>
            <a:fld id="{1227681D-CF74-406D-A4B9-E7D21B976644}"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bwMode="gray">
          <a:xfrm>
            <a:off x="300038" y="1125272"/>
            <a:ext cx="11628436" cy="332399"/>
          </a:xfrm>
        </p:spPr>
        <p:txBody>
          <a:bodyPr>
            <a:noAutofit/>
          </a:bodyPr>
          <a:lstStyle>
            <a:lvl1pPr marL="0" indent="0">
              <a:buFont typeface="Arial" panose="020B0604020202020204" pitchFamily="34" charset="0"/>
              <a:buNone/>
              <a:defRPr sz="2400">
                <a:solidFill>
                  <a:schemeClr val="bg1"/>
                </a:solidFill>
              </a:defRPr>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grpSp>
        <p:nvGrpSpPr>
          <p:cNvPr id="9" name="Logo">
            <a:extLst>
              <a:ext uri="{FF2B5EF4-FFF2-40B4-BE49-F238E27FC236}">
                <a16:creationId xmlns:a16="http://schemas.microsoft.com/office/drawing/2014/main" id="{AD6576E4-3929-5853-9FC7-9068E8794D2E}"/>
              </a:ext>
            </a:extLst>
          </p:cNvPr>
          <p:cNvGrpSpPr>
            <a:grpSpLocks noChangeAspect="1"/>
          </p:cNvGrpSpPr>
          <p:nvPr userDrawn="1">
            <p:custDataLst>
              <p:tags r:id="rId2"/>
            </p:custDataLst>
          </p:nvPr>
        </p:nvGrpSpPr>
        <p:grpSpPr bwMode="gray">
          <a:xfrm>
            <a:off x="11108009" y="114676"/>
            <a:ext cx="842027" cy="291347"/>
            <a:chOff x="8175522" y="3452778"/>
            <a:chExt cx="942434" cy="326089"/>
          </a:xfrm>
          <a:solidFill>
            <a:schemeClr val="bg2"/>
          </a:solidFill>
        </p:grpSpPr>
        <p:sp>
          <p:nvSpPr>
            <p:cNvPr id="10" name="Freihandform 33">
              <a:extLst>
                <a:ext uri="{FF2B5EF4-FFF2-40B4-BE49-F238E27FC236}">
                  <a16:creationId xmlns:a16="http://schemas.microsoft.com/office/drawing/2014/main" id="{DEC45510-0E3A-9A22-B389-66E7C2EE97AA}"/>
                </a:ext>
              </a:extLst>
            </p:cNvPr>
            <p:cNvSpPr/>
            <p:nvPr/>
          </p:nvSpPr>
          <p:spPr bwMode="gray">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11" name="Freihandform 34">
              <a:extLst>
                <a:ext uri="{FF2B5EF4-FFF2-40B4-BE49-F238E27FC236}">
                  <a16:creationId xmlns:a16="http://schemas.microsoft.com/office/drawing/2014/main" id="{AE330466-4F4C-AEA4-D115-3F57FF61B5E7}"/>
                </a:ext>
              </a:extLst>
            </p:cNvPr>
            <p:cNvSpPr/>
            <p:nvPr/>
          </p:nvSpPr>
          <p:spPr bwMode="gray">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12" name="Freihandform 35">
              <a:extLst>
                <a:ext uri="{FF2B5EF4-FFF2-40B4-BE49-F238E27FC236}">
                  <a16:creationId xmlns:a16="http://schemas.microsoft.com/office/drawing/2014/main" id="{471B7C31-EE10-4AE1-34BE-3795363F4454}"/>
                </a:ext>
              </a:extLst>
            </p:cNvPr>
            <p:cNvSpPr/>
            <p:nvPr/>
          </p:nvSpPr>
          <p:spPr bwMode="gray">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13" name="Freihandform 36">
              <a:extLst>
                <a:ext uri="{FF2B5EF4-FFF2-40B4-BE49-F238E27FC236}">
                  <a16:creationId xmlns:a16="http://schemas.microsoft.com/office/drawing/2014/main" id="{9F75803F-5B9D-BF88-DD13-951D3F7CF303}"/>
                </a:ext>
              </a:extLst>
            </p:cNvPr>
            <p:cNvSpPr/>
            <p:nvPr/>
          </p:nvSpPr>
          <p:spPr bwMode="gray">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14" name="Freihandform 37">
              <a:extLst>
                <a:ext uri="{FF2B5EF4-FFF2-40B4-BE49-F238E27FC236}">
                  <a16:creationId xmlns:a16="http://schemas.microsoft.com/office/drawing/2014/main" id="{F239D062-7591-2A28-5578-D9D172F14157}"/>
                </a:ext>
              </a:extLst>
            </p:cNvPr>
            <p:cNvSpPr/>
            <p:nvPr/>
          </p:nvSpPr>
          <p:spPr bwMode="gray">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15" name="Freihandform 38">
              <a:extLst>
                <a:ext uri="{FF2B5EF4-FFF2-40B4-BE49-F238E27FC236}">
                  <a16:creationId xmlns:a16="http://schemas.microsoft.com/office/drawing/2014/main" id="{7CC64611-E3C4-EC14-1582-729947F079ED}"/>
                </a:ext>
              </a:extLst>
            </p:cNvPr>
            <p:cNvSpPr/>
            <p:nvPr/>
          </p:nvSpPr>
          <p:spPr bwMode="gray">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16" name="Freihandform 39">
              <a:extLst>
                <a:ext uri="{FF2B5EF4-FFF2-40B4-BE49-F238E27FC236}">
                  <a16:creationId xmlns:a16="http://schemas.microsoft.com/office/drawing/2014/main" id="{A6B011BB-9BDE-D593-05BF-E19F3F8BE4D8}"/>
                </a:ext>
              </a:extLst>
            </p:cNvPr>
            <p:cNvSpPr/>
            <p:nvPr/>
          </p:nvSpPr>
          <p:spPr bwMode="gray">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17" name="Freihandform 40">
              <a:extLst>
                <a:ext uri="{FF2B5EF4-FFF2-40B4-BE49-F238E27FC236}">
                  <a16:creationId xmlns:a16="http://schemas.microsoft.com/office/drawing/2014/main" id="{68AD7FC0-BD70-F039-C9D6-73C42D14335B}"/>
                </a:ext>
              </a:extLst>
            </p:cNvPr>
            <p:cNvSpPr/>
            <p:nvPr/>
          </p:nvSpPr>
          <p:spPr bwMode="gray">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18" name="Freihandform 41">
              <a:extLst>
                <a:ext uri="{FF2B5EF4-FFF2-40B4-BE49-F238E27FC236}">
                  <a16:creationId xmlns:a16="http://schemas.microsoft.com/office/drawing/2014/main" id="{2434EA73-50E9-6475-FE47-388AF4E0942B}"/>
                </a:ext>
              </a:extLst>
            </p:cNvPr>
            <p:cNvSpPr/>
            <p:nvPr/>
          </p:nvSpPr>
          <p:spPr bwMode="gray">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19" name="Freihandform 42">
              <a:extLst>
                <a:ext uri="{FF2B5EF4-FFF2-40B4-BE49-F238E27FC236}">
                  <a16:creationId xmlns:a16="http://schemas.microsoft.com/office/drawing/2014/main" id="{ACB8218D-449F-7E57-E7A5-DF6262E6D6BA}"/>
                </a:ext>
              </a:extLst>
            </p:cNvPr>
            <p:cNvSpPr/>
            <p:nvPr/>
          </p:nvSpPr>
          <p:spPr bwMode="gray">
            <a:xfrm>
              <a:off x="8744664" y="3599458"/>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sp>
        <p:nvSpPr>
          <p:cNvPr id="20" name="Footnote" hidden="1">
            <a:extLst>
              <a:ext uri="{FF2B5EF4-FFF2-40B4-BE49-F238E27FC236}">
                <a16:creationId xmlns:a16="http://schemas.microsoft.com/office/drawing/2014/main" id="{7690EBBA-2CB2-05AE-6B20-6A75ACC035FE}"/>
              </a:ext>
            </a:extLst>
          </p:cNvPr>
          <p:cNvSpPr txBox="1"/>
          <p:nvPr userDrawn="1">
            <p:custDataLst>
              <p:tags r:id="rId3"/>
            </p:custDataLst>
          </p:nvPr>
        </p:nvSpPr>
        <p:spPr bwMode="gray">
          <a:xfrm>
            <a:off x="300038" y="6664246"/>
            <a:ext cx="8793161" cy="123111"/>
          </a:xfrm>
          <a:prstGeom prst="rect">
            <a:avLst/>
          </a:prstGeom>
          <a:noFill/>
        </p:spPr>
        <p:txBody>
          <a:bodyPr wrap="square" lIns="0" tIns="0" rIns="0" bIns="0" rtlCol="0" anchor="b" anchorCtr="0">
            <a:spAutoFit/>
          </a:bodyPr>
          <a:lstStyle/>
          <a:p>
            <a:pPr algn="l"/>
            <a:r>
              <a:rPr lang="en-US" sz="800">
                <a:solidFill>
                  <a:schemeClr val="bg1"/>
                </a:solidFill>
              </a:rPr>
              <a:t>Footnote</a:t>
            </a:r>
            <a:endParaRPr lang="en-US" sz="800" dirty="0">
              <a:solidFill>
                <a:schemeClr val="bg1"/>
              </a:solidFill>
            </a:endParaRPr>
          </a:p>
        </p:txBody>
      </p:sp>
      <p:sp>
        <p:nvSpPr>
          <p:cNvPr id="22" name="Footer">
            <a:extLst>
              <a:ext uri="{FF2B5EF4-FFF2-40B4-BE49-F238E27FC236}">
                <a16:creationId xmlns:a16="http://schemas.microsoft.com/office/drawing/2014/main" id="{7ADC0453-0369-04A2-9647-BE090A963900}"/>
              </a:ext>
            </a:extLst>
          </p:cNvPr>
          <p:cNvSpPr txBox="1">
            <a:spLocks/>
          </p:cNvSpPr>
          <p:nvPr userDrawn="1">
            <p:custDataLst>
              <p:tags r:id="rId4"/>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bg1"/>
                </a:solidFill>
              </a:rPr>
              <a:t>August 11, 2025</a:t>
            </a:r>
            <a:endParaRPr lang="en-US" sz="800" dirty="0">
              <a:solidFill>
                <a:schemeClr val="bg1"/>
              </a:solidFill>
            </a:endParaRPr>
          </a:p>
        </p:txBody>
      </p:sp>
    </p:spTree>
    <p:extLst>
      <p:ext uri="{BB962C8B-B14F-4D97-AF65-F5344CB8AC3E}">
        <p14:creationId xmlns:p14="http://schemas.microsoft.com/office/powerpoint/2010/main" val="1367271782"/>
      </p:ext>
    </p:extLst>
  </p:cSld>
  <p:clrMapOvr>
    <a:masterClrMapping/>
  </p:clrMapOvr>
  <p:hf hdr="0" ftr="0"/>
  <p:extLst>
    <p:ext uri="{DCECCB84-F9BA-43D5-87BE-67443E8EF086}">
      <p15:sldGuideLst xmlns:p15="http://schemas.microsoft.com/office/powerpoint/2012/main">
        <p15:guide id="1" pos="3795">
          <p15:clr>
            <a:srgbClr val="FBAE40"/>
          </p15:clr>
        </p15:guide>
        <p15:guide id="2" pos="390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Content 2 columns with Color block right" preserve="1" userDrawn="1">
  <p:cSld name="Content 2 columns with Color block right">
    <p:spTree>
      <p:nvGrpSpPr>
        <p:cNvPr id="1" name=""/>
        <p:cNvGrpSpPr/>
        <p:nvPr/>
      </p:nvGrpSpPr>
      <p:grpSpPr>
        <a:xfrm>
          <a:off x="0" y="0"/>
          <a:ext cx="0" cy="0"/>
          <a:chOff x="0" y="0"/>
          <a:chExt cx="0" cy="0"/>
        </a:xfrm>
      </p:grpSpPr>
      <p:sp>
        <p:nvSpPr>
          <p:cNvPr id="5" name="ColorBlock">
            <a:extLst>
              <a:ext uri="{FF2B5EF4-FFF2-40B4-BE49-F238E27FC236}">
                <a16:creationId xmlns:a16="http://schemas.microsoft.com/office/drawing/2014/main" id="{7ED75949-4134-3614-18C4-3FE9C3DC0E92}"/>
              </a:ext>
            </a:extLst>
          </p:cNvPr>
          <p:cNvSpPr/>
          <p:nvPr userDrawn="1"/>
        </p:nvSpPr>
        <p:spPr bwMode="gray">
          <a:xfrm>
            <a:off x="6115050" y="0"/>
            <a:ext cx="6076949"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a:xfrm>
            <a:off x="300039" y="726277"/>
            <a:ext cx="5724524" cy="332399"/>
          </a:xfrm>
        </p:spPr>
        <p:txBody>
          <a:body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a:xfrm>
            <a:off x="300038" y="1765677"/>
            <a:ext cx="5724524"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bwMode="gray">
          <a:xfrm>
            <a:off x="6205535" y="1765677"/>
            <a:ext cx="5724524" cy="4831973"/>
          </a:xfrm>
        </p:spPr>
        <p:txBody>
          <a:bodyPr/>
          <a:lstStyle>
            <a:lvl1pPr marL="180000" indent="-180000">
              <a:buFontTx/>
              <a:buBlip>
                <a:blip r:embed="rId6">
                  <a:extLst>
                    <a:ext uri="{96DAC541-7B7A-43D3-8B79-37D633B846F1}">
                      <asvg:svgBlip xmlns:asvg="http://schemas.microsoft.com/office/drawing/2016/SVG/main" r:embed="rId7"/>
                    </a:ext>
                  </a:extLst>
                </a:blip>
              </a:buBlip>
              <a:defRPr>
                <a:solidFill>
                  <a:schemeClr val="bg1"/>
                </a:solidFill>
              </a:defRPr>
            </a:lvl1pPr>
            <a:lvl2pPr marL="360000" indent="-180000">
              <a:buFontTx/>
              <a:buBlip>
                <a:blip r:embed="rId8">
                  <a:extLst>
                    <a:ext uri="{96DAC541-7B7A-43D3-8B79-37D633B846F1}">
                      <asvg:svgBlip xmlns:asvg="http://schemas.microsoft.com/office/drawing/2016/SVG/main" r:embed="rId9"/>
                    </a:ext>
                  </a:extLst>
                </a:blip>
              </a:buBlip>
              <a:defRPr>
                <a:solidFill>
                  <a:schemeClr val="bg1"/>
                </a:solidFill>
              </a:defRPr>
            </a:lvl2pPr>
            <a:lvl3pPr marL="540000" indent="-180000">
              <a:buFontTx/>
              <a:buBlip>
                <a:blip r:embed="rId8">
                  <a:extLst>
                    <a:ext uri="{96DAC541-7B7A-43D3-8B79-37D633B846F1}">
                      <asvg:svgBlip xmlns:asvg="http://schemas.microsoft.com/office/drawing/2016/SVG/main" r:embed="rId9"/>
                    </a:ext>
                  </a:extLst>
                </a:blip>
              </a:buBlip>
              <a:defRPr>
                <a:solidFill>
                  <a:schemeClr val="bg1"/>
                </a:solidFill>
              </a:defRPr>
            </a:lvl3pPr>
            <a:lvl4pPr marL="720000" indent="-180000">
              <a:buFontTx/>
              <a:buBlip>
                <a:blip r:embed="rId8">
                  <a:extLst>
                    <a:ext uri="{96DAC541-7B7A-43D3-8B79-37D633B846F1}">
                      <asvg:svgBlip xmlns:asvg="http://schemas.microsoft.com/office/drawing/2016/SVG/main" r:embed="rId9"/>
                    </a:ext>
                  </a:extLst>
                </a:blip>
              </a:buBlip>
              <a:defRPr>
                <a:solidFill>
                  <a:schemeClr val="bg1"/>
                </a:solidFill>
              </a:defRPr>
            </a:lvl4pPr>
            <a:lvl5pPr marL="900000" indent="-180000">
              <a:buFontTx/>
              <a:buBlip>
                <a:blip r:embed="rId8">
                  <a:extLst>
                    <a:ext uri="{96DAC541-7B7A-43D3-8B79-37D633B846F1}">
                      <asvg:svgBlip xmlns:asvg="http://schemas.microsoft.com/office/drawing/2016/SVG/main" r:embed="rId9"/>
                    </a:ext>
                  </a:extLst>
                </a:blip>
              </a:buBlip>
              <a:defRPr>
                <a:solidFill>
                  <a:schemeClr val="bg1"/>
                </a:solidFill>
              </a:defRPr>
            </a:lvl5pPr>
            <a:lvl6pPr marL="1080000" indent="-180000">
              <a:buFontTx/>
              <a:buBlip>
                <a:blip r:embed="rId8">
                  <a:extLst>
                    <a:ext uri="{96DAC541-7B7A-43D3-8B79-37D633B846F1}">
                      <asvg:svgBlip xmlns:asvg="http://schemas.microsoft.com/office/drawing/2016/SVG/main" r:embed="rId9"/>
                    </a:ext>
                  </a:extLst>
                </a:blip>
              </a:buBlip>
              <a:defRPr>
                <a:solidFill>
                  <a:schemeClr val="bg1"/>
                </a:solidFill>
              </a:defRPr>
            </a:lvl6pPr>
            <a:lvl7pPr marL="1260000" indent="-180000">
              <a:buFontTx/>
              <a:buBlip>
                <a:blip r:embed="rId8">
                  <a:extLst>
                    <a:ext uri="{96DAC541-7B7A-43D3-8B79-37D633B846F1}">
                      <asvg:svgBlip xmlns:asvg="http://schemas.microsoft.com/office/drawing/2016/SVG/main" r:embed="rId9"/>
                    </a:ext>
                  </a:extLst>
                </a:blip>
              </a:buBlip>
              <a:defRPr>
                <a:solidFill>
                  <a:schemeClr val="bg1"/>
                </a:solidFill>
              </a:defRPr>
            </a:lvl7pPr>
            <a:lvl8pPr marL="1440000" indent="-180000">
              <a:buFontTx/>
              <a:buBlip>
                <a:blip r:embed="rId8">
                  <a:extLst>
                    <a:ext uri="{96DAC541-7B7A-43D3-8B79-37D633B846F1}">
                      <asvg:svgBlip xmlns:asvg="http://schemas.microsoft.com/office/drawing/2016/SVG/main" r:embed="rId9"/>
                    </a:ext>
                  </a:extLst>
                </a:blip>
              </a:buBlip>
              <a:defRPr>
                <a:solidFill>
                  <a:schemeClr val="bg1"/>
                </a:solidFill>
              </a:defRPr>
            </a:lvl8pPr>
            <a:lvl9pPr marL="1620000" indent="-180000">
              <a:buFontTx/>
              <a:buBlip>
                <a:blip r:embed="rId8">
                  <a:extLst>
                    <a:ext uri="{96DAC541-7B7A-43D3-8B79-37D633B846F1}">
                      <asvg:svgBlip xmlns:asvg="http://schemas.microsoft.com/office/drawing/2016/SVG/main" r:embed="rId9"/>
                    </a:ext>
                  </a:extLst>
                </a:blip>
              </a:buBlip>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bwMode="gray"/>
        <p:txBody>
          <a:bodyPr/>
          <a:lstStyle>
            <a:lvl1pPr>
              <a:defRPr>
                <a:solidFill>
                  <a:schemeClr val="bg1"/>
                </a:solidFill>
              </a:defRPr>
            </a:lvl1pPr>
          </a:lstStyle>
          <a:p>
            <a:fld id="{D12F9441-2D34-4C80-B849-32BEE4B6B9E4}"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5724524"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grpSp>
        <p:nvGrpSpPr>
          <p:cNvPr id="9" name="Logo">
            <a:extLst>
              <a:ext uri="{FF2B5EF4-FFF2-40B4-BE49-F238E27FC236}">
                <a16:creationId xmlns:a16="http://schemas.microsoft.com/office/drawing/2014/main" id="{68ED35E7-E68E-E1CE-F341-77DE0A59C328}"/>
              </a:ext>
            </a:extLst>
          </p:cNvPr>
          <p:cNvGrpSpPr>
            <a:grpSpLocks noChangeAspect="1"/>
          </p:cNvGrpSpPr>
          <p:nvPr userDrawn="1">
            <p:custDataLst>
              <p:tags r:id="rId2"/>
            </p:custDataLst>
          </p:nvPr>
        </p:nvGrpSpPr>
        <p:grpSpPr bwMode="gray">
          <a:xfrm>
            <a:off x="11108009" y="114676"/>
            <a:ext cx="842027" cy="291347"/>
            <a:chOff x="8175522" y="3452778"/>
            <a:chExt cx="942434" cy="326089"/>
          </a:xfrm>
          <a:solidFill>
            <a:schemeClr val="bg2"/>
          </a:solidFill>
        </p:grpSpPr>
        <p:sp>
          <p:nvSpPr>
            <p:cNvPr id="10" name="Freihandform 33">
              <a:extLst>
                <a:ext uri="{FF2B5EF4-FFF2-40B4-BE49-F238E27FC236}">
                  <a16:creationId xmlns:a16="http://schemas.microsoft.com/office/drawing/2014/main" id="{483CDC7B-6075-4346-6850-4F1A6D16BB2F}"/>
                </a:ext>
              </a:extLst>
            </p:cNvPr>
            <p:cNvSpPr/>
            <p:nvPr/>
          </p:nvSpPr>
          <p:spPr bwMode="gray">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11" name="Freihandform 34">
              <a:extLst>
                <a:ext uri="{FF2B5EF4-FFF2-40B4-BE49-F238E27FC236}">
                  <a16:creationId xmlns:a16="http://schemas.microsoft.com/office/drawing/2014/main" id="{733902BE-E911-64A2-FD88-A50620DC815A}"/>
                </a:ext>
              </a:extLst>
            </p:cNvPr>
            <p:cNvSpPr/>
            <p:nvPr/>
          </p:nvSpPr>
          <p:spPr bwMode="gray">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12" name="Freihandform 35">
              <a:extLst>
                <a:ext uri="{FF2B5EF4-FFF2-40B4-BE49-F238E27FC236}">
                  <a16:creationId xmlns:a16="http://schemas.microsoft.com/office/drawing/2014/main" id="{E8CDBA0D-0A40-A099-BD76-DE127D7E0E17}"/>
                </a:ext>
              </a:extLst>
            </p:cNvPr>
            <p:cNvSpPr/>
            <p:nvPr/>
          </p:nvSpPr>
          <p:spPr bwMode="gray">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13" name="Freihandform 36">
              <a:extLst>
                <a:ext uri="{FF2B5EF4-FFF2-40B4-BE49-F238E27FC236}">
                  <a16:creationId xmlns:a16="http://schemas.microsoft.com/office/drawing/2014/main" id="{D10C6AE1-8B23-65DA-191F-8F0C7208CCFC}"/>
                </a:ext>
              </a:extLst>
            </p:cNvPr>
            <p:cNvSpPr/>
            <p:nvPr/>
          </p:nvSpPr>
          <p:spPr bwMode="gray">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14" name="Freihandform 37">
              <a:extLst>
                <a:ext uri="{FF2B5EF4-FFF2-40B4-BE49-F238E27FC236}">
                  <a16:creationId xmlns:a16="http://schemas.microsoft.com/office/drawing/2014/main" id="{81A8107F-3C0E-4AFD-24FA-A49757453041}"/>
                </a:ext>
              </a:extLst>
            </p:cNvPr>
            <p:cNvSpPr/>
            <p:nvPr/>
          </p:nvSpPr>
          <p:spPr bwMode="gray">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15" name="Freihandform 38">
              <a:extLst>
                <a:ext uri="{FF2B5EF4-FFF2-40B4-BE49-F238E27FC236}">
                  <a16:creationId xmlns:a16="http://schemas.microsoft.com/office/drawing/2014/main" id="{AE2025FC-6338-E217-BB49-730F70D32B75}"/>
                </a:ext>
              </a:extLst>
            </p:cNvPr>
            <p:cNvSpPr/>
            <p:nvPr/>
          </p:nvSpPr>
          <p:spPr bwMode="gray">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16" name="Freihandform 39">
              <a:extLst>
                <a:ext uri="{FF2B5EF4-FFF2-40B4-BE49-F238E27FC236}">
                  <a16:creationId xmlns:a16="http://schemas.microsoft.com/office/drawing/2014/main" id="{CD8A6E28-4ED3-8C37-C74A-A5B439F990BF}"/>
                </a:ext>
              </a:extLst>
            </p:cNvPr>
            <p:cNvSpPr/>
            <p:nvPr/>
          </p:nvSpPr>
          <p:spPr bwMode="gray">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17" name="Freihandform 40">
              <a:extLst>
                <a:ext uri="{FF2B5EF4-FFF2-40B4-BE49-F238E27FC236}">
                  <a16:creationId xmlns:a16="http://schemas.microsoft.com/office/drawing/2014/main" id="{6B71DBC9-7C20-B861-9735-2A61A818A94B}"/>
                </a:ext>
              </a:extLst>
            </p:cNvPr>
            <p:cNvSpPr/>
            <p:nvPr/>
          </p:nvSpPr>
          <p:spPr bwMode="gray">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18" name="Freihandform 41">
              <a:extLst>
                <a:ext uri="{FF2B5EF4-FFF2-40B4-BE49-F238E27FC236}">
                  <a16:creationId xmlns:a16="http://schemas.microsoft.com/office/drawing/2014/main" id="{3A3F6E3C-D623-AE85-3F1F-80E3511B2504}"/>
                </a:ext>
              </a:extLst>
            </p:cNvPr>
            <p:cNvSpPr/>
            <p:nvPr/>
          </p:nvSpPr>
          <p:spPr bwMode="gray">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19" name="Freihandform 42">
              <a:extLst>
                <a:ext uri="{FF2B5EF4-FFF2-40B4-BE49-F238E27FC236}">
                  <a16:creationId xmlns:a16="http://schemas.microsoft.com/office/drawing/2014/main" id="{B388DC56-46FC-7F8A-D802-9FB2465C9CD9}"/>
                </a:ext>
              </a:extLst>
            </p:cNvPr>
            <p:cNvSpPr/>
            <p:nvPr/>
          </p:nvSpPr>
          <p:spPr bwMode="gray">
            <a:xfrm>
              <a:off x="8744664" y="3599458"/>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sp>
        <p:nvSpPr>
          <p:cNvPr id="20" name="Footnote" hidden="1">
            <a:extLst>
              <a:ext uri="{FF2B5EF4-FFF2-40B4-BE49-F238E27FC236}">
                <a16:creationId xmlns:a16="http://schemas.microsoft.com/office/drawing/2014/main" id="{25CDDA56-1992-52DC-7C43-43A0B530BA68}"/>
              </a:ext>
            </a:extLst>
          </p:cNvPr>
          <p:cNvSpPr txBox="1"/>
          <p:nvPr userDrawn="1">
            <p:custDataLst>
              <p:tags r:id="rId3"/>
            </p:custDataLst>
          </p:nvPr>
        </p:nvSpPr>
        <p:spPr>
          <a:xfrm>
            <a:off x="300038" y="6664246"/>
            <a:ext cx="5724525" cy="123111"/>
          </a:xfrm>
          <a:prstGeom prst="rect">
            <a:avLst/>
          </a:prstGeom>
          <a:noFill/>
        </p:spPr>
        <p:txBody>
          <a:bodyPr wrap="square" lIns="0" tIns="0" rIns="0" bIns="0" rtlCol="0" anchor="b" anchorCtr="0">
            <a:spAutoFit/>
          </a:bodyPr>
          <a:lstStyle/>
          <a:p>
            <a:pPr algn="l"/>
            <a:r>
              <a:rPr lang="en-US" sz="800"/>
              <a:t>Footnote</a:t>
            </a:r>
            <a:endParaRPr lang="en-US" sz="800" dirty="0"/>
          </a:p>
        </p:txBody>
      </p:sp>
      <p:sp>
        <p:nvSpPr>
          <p:cNvPr id="22" name="Footer">
            <a:extLst>
              <a:ext uri="{FF2B5EF4-FFF2-40B4-BE49-F238E27FC236}">
                <a16:creationId xmlns:a16="http://schemas.microsoft.com/office/drawing/2014/main" id="{ED130A1E-8652-9829-0157-457927573229}"/>
              </a:ext>
            </a:extLst>
          </p:cNvPr>
          <p:cNvSpPr txBox="1">
            <a:spLocks/>
          </p:cNvSpPr>
          <p:nvPr userDrawn="1">
            <p:custDataLst>
              <p:tags r:id="rId4"/>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1574903732"/>
      </p:ext>
    </p:extLst>
  </p:cSld>
  <p:clrMapOvr>
    <a:masterClrMapping/>
  </p:clrMapOvr>
  <p:hf hdr="0" ftr="0"/>
  <p:extLst>
    <p:ext uri="{DCECCB84-F9BA-43D5-87BE-67443E8EF086}">
      <p15:sldGuideLst xmlns:p15="http://schemas.microsoft.com/office/powerpoint/2012/main">
        <p15:guide id="1" pos="3795">
          <p15:clr>
            <a:srgbClr val="FBAE40"/>
          </p15:clr>
        </p15:guide>
        <p15:guide id="2" pos="390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t 3 columns" preserve="1" userDrawn="1">
  <p:cSld name="Content 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a:xfrm>
            <a:off x="300038" y="1765677"/>
            <a:ext cx="3756553"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4235451" y="1765677"/>
            <a:ext cx="3756553"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A67EA241-5573-42DE-99FC-B9BEE725C07C}"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5" name="Content Placeholder 3">
            <a:extLst>
              <a:ext uri="{FF2B5EF4-FFF2-40B4-BE49-F238E27FC236}">
                <a16:creationId xmlns:a16="http://schemas.microsoft.com/office/drawing/2014/main" id="{64BA70BF-8071-C7AE-1F2E-925E3C78F145}"/>
              </a:ext>
            </a:extLst>
          </p:cNvPr>
          <p:cNvSpPr>
            <a:spLocks noGrp="1"/>
          </p:cNvSpPr>
          <p:nvPr>
            <p:ph sz="half" idx="14"/>
          </p:nvPr>
        </p:nvSpPr>
        <p:spPr>
          <a:xfrm>
            <a:off x="8170864" y="1765677"/>
            <a:ext cx="3756553"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9" name="Footer">
            <a:extLst>
              <a:ext uri="{FF2B5EF4-FFF2-40B4-BE49-F238E27FC236}">
                <a16:creationId xmlns:a16="http://schemas.microsoft.com/office/drawing/2014/main" id="{2ED4EAB2-B1A8-96BE-6FDE-B275D60F91FE}"/>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4154072326"/>
      </p:ext>
    </p:extLst>
  </p:cSld>
  <p:clrMapOvr>
    <a:masterClrMapping/>
  </p:clrMapOvr>
  <p:hf hdr="0" ftr="0"/>
  <p:extLst>
    <p:ext uri="{DCECCB84-F9BA-43D5-87BE-67443E8EF086}">
      <p15:sldGuideLst xmlns:p15="http://schemas.microsoft.com/office/powerpoint/2012/main">
        <p15:guide id="1" pos="2556" userDrawn="1">
          <p15:clr>
            <a:srgbClr val="FBAE40"/>
          </p15:clr>
        </p15:guide>
        <p15:guide id="2" pos="2668" userDrawn="1">
          <p15:clr>
            <a:srgbClr val="FBAE40"/>
          </p15:clr>
        </p15:guide>
        <p15:guide id="3" pos="5036" userDrawn="1">
          <p15:clr>
            <a:srgbClr val="FBAE40"/>
          </p15:clr>
        </p15:guide>
        <p15:guide id="4" pos="5146"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t 4 columns" preserve="1" userDrawn="1">
  <p:cSld name="Content 4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a:xfrm>
            <a:off x="300038" y="1765677"/>
            <a:ext cx="2772568"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3251993" y="1765677"/>
            <a:ext cx="2772568"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E239A484-333F-4ABB-B480-C2E8FAF12819}"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5" name="Content Placeholder 3">
            <a:extLst>
              <a:ext uri="{FF2B5EF4-FFF2-40B4-BE49-F238E27FC236}">
                <a16:creationId xmlns:a16="http://schemas.microsoft.com/office/drawing/2014/main" id="{64BA70BF-8071-C7AE-1F2E-925E3C78F145}"/>
              </a:ext>
            </a:extLst>
          </p:cNvPr>
          <p:cNvSpPr>
            <a:spLocks noGrp="1"/>
          </p:cNvSpPr>
          <p:nvPr>
            <p:ph sz="half" idx="14"/>
          </p:nvPr>
        </p:nvSpPr>
        <p:spPr>
          <a:xfrm>
            <a:off x="6203948" y="1765677"/>
            <a:ext cx="2772568"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1" name="Content Placeholder 3">
            <a:extLst>
              <a:ext uri="{FF2B5EF4-FFF2-40B4-BE49-F238E27FC236}">
                <a16:creationId xmlns:a16="http://schemas.microsoft.com/office/drawing/2014/main" id="{47A9FEAD-B4D7-31EC-6F9F-135D0BD710E4}"/>
              </a:ext>
            </a:extLst>
          </p:cNvPr>
          <p:cNvSpPr>
            <a:spLocks noGrp="1"/>
          </p:cNvSpPr>
          <p:nvPr>
            <p:ph sz="half" idx="15"/>
          </p:nvPr>
        </p:nvSpPr>
        <p:spPr>
          <a:xfrm>
            <a:off x="9155903" y="1765676"/>
            <a:ext cx="2772568"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9" name="Footer">
            <a:extLst>
              <a:ext uri="{FF2B5EF4-FFF2-40B4-BE49-F238E27FC236}">
                <a16:creationId xmlns:a16="http://schemas.microsoft.com/office/drawing/2014/main" id="{180C9A7E-D5DA-66B5-34AA-E7816FE05FFA}"/>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1820452727"/>
      </p:ext>
    </p:extLst>
  </p:cSld>
  <p:clrMapOvr>
    <a:masterClrMapping/>
  </p:clrMapOvr>
  <p:hf hdr="0" ftr="0"/>
  <p:extLst>
    <p:ext uri="{DCECCB84-F9BA-43D5-87BE-67443E8EF086}">
      <p15:sldGuideLst xmlns:p15="http://schemas.microsoft.com/office/powerpoint/2012/main">
        <p15:guide id="1" pos="1937" userDrawn="1">
          <p15:clr>
            <a:srgbClr val="FBAE40"/>
          </p15:clr>
        </p15:guide>
        <p15:guide id="2" pos="2046" userDrawn="1">
          <p15:clr>
            <a:srgbClr val="FBAE40"/>
          </p15:clr>
        </p15:guide>
        <p15:guide id="3" pos="3795" userDrawn="1">
          <p15:clr>
            <a:srgbClr val="FBAE40"/>
          </p15:clr>
        </p15:guide>
        <p15:guide id="4" pos="3908" userDrawn="1">
          <p15:clr>
            <a:srgbClr val="FBAE40"/>
          </p15:clr>
        </p15:guide>
        <p15:guide id="5" pos="5655" userDrawn="1">
          <p15:clr>
            <a:srgbClr val="FBAE40"/>
          </p15:clr>
        </p15:guide>
        <p15:guide id="6" pos="576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ntent 8 columns" preserve="1" userDrawn="1">
  <p:cSld name="Content 8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a:xfrm>
            <a:off x="300038" y="1765677"/>
            <a:ext cx="2772567" cy="147637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3251993" y="1765677"/>
            <a:ext cx="2772567" cy="147637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F8B9A8A5-0590-4488-929F-5AD5A55CDEAA}"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5" name="Content Placeholder 3">
            <a:extLst>
              <a:ext uri="{FF2B5EF4-FFF2-40B4-BE49-F238E27FC236}">
                <a16:creationId xmlns:a16="http://schemas.microsoft.com/office/drawing/2014/main" id="{64BA70BF-8071-C7AE-1F2E-925E3C78F145}"/>
              </a:ext>
            </a:extLst>
          </p:cNvPr>
          <p:cNvSpPr>
            <a:spLocks noGrp="1"/>
          </p:cNvSpPr>
          <p:nvPr>
            <p:ph sz="half" idx="14"/>
          </p:nvPr>
        </p:nvSpPr>
        <p:spPr>
          <a:xfrm>
            <a:off x="6203948" y="1765677"/>
            <a:ext cx="2772567" cy="147637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1" name="Content Placeholder 3">
            <a:extLst>
              <a:ext uri="{FF2B5EF4-FFF2-40B4-BE49-F238E27FC236}">
                <a16:creationId xmlns:a16="http://schemas.microsoft.com/office/drawing/2014/main" id="{47A9FEAD-B4D7-31EC-6F9F-135D0BD710E4}"/>
              </a:ext>
            </a:extLst>
          </p:cNvPr>
          <p:cNvSpPr>
            <a:spLocks noGrp="1"/>
          </p:cNvSpPr>
          <p:nvPr>
            <p:ph sz="half" idx="15"/>
          </p:nvPr>
        </p:nvSpPr>
        <p:spPr>
          <a:xfrm>
            <a:off x="9155904" y="1765676"/>
            <a:ext cx="2772567" cy="147637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9" name="Content Placeholder 2">
            <a:extLst>
              <a:ext uri="{FF2B5EF4-FFF2-40B4-BE49-F238E27FC236}">
                <a16:creationId xmlns:a16="http://schemas.microsoft.com/office/drawing/2014/main" id="{D7B1815A-9645-4B4E-0E83-C3E494EEAC0A}"/>
              </a:ext>
            </a:extLst>
          </p:cNvPr>
          <p:cNvSpPr>
            <a:spLocks noGrp="1"/>
          </p:cNvSpPr>
          <p:nvPr>
            <p:ph sz="half" idx="16"/>
          </p:nvPr>
        </p:nvSpPr>
        <p:spPr>
          <a:xfrm>
            <a:off x="300038" y="3422002"/>
            <a:ext cx="2772567" cy="31756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0" name="Content Placeholder 3">
            <a:extLst>
              <a:ext uri="{FF2B5EF4-FFF2-40B4-BE49-F238E27FC236}">
                <a16:creationId xmlns:a16="http://schemas.microsoft.com/office/drawing/2014/main" id="{EA6CE4B8-2272-E91A-358E-BD3F6C68CCE9}"/>
              </a:ext>
            </a:extLst>
          </p:cNvPr>
          <p:cNvSpPr>
            <a:spLocks noGrp="1"/>
          </p:cNvSpPr>
          <p:nvPr>
            <p:ph sz="half" idx="17"/>
          </p:nvPr>
        </p:nvSpPr>
        <p:spPr>
          <a:xfrm>
            <a:off x="3251993" y="3422002"/>
            <a:ext cx="2772567" cy="31756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2" name="Content Placeholder 3">
            <a:extLst>
              <a:ext uri="{FF2B5EF4-FFF2-40B4-BE49-F238E27FC236}">
                <a16:creationId xmlns:a16="http://schemas.microsoft.com/office/drawing/2014/main" id="{59839566-4098-8971-ADB1-25561EADD53E}"/>
              </a:ext>
            </a:extLst>
          </p:cNvPr>
          <p:cNvSpPr>
            <a:spLocks noGrp="1"/>
          </p:cNvSpPr>
          <p:nvPr>
            <p:ph sz="half" idx="18"/>
          </p:nvPr>
        </p:nvSpPr>
        <p:spPr>
          <a:xfrm>
            <a:off x="6203947" y="3422002"/>
            <a:ext cx="2772567" cy="31756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4" name="Content Placeholder 3">
            <a:extLst>
              <a:ext uri="{FF2B5EF4-FFF2-40B4-BE49-F238E27FC236}">
                <a16:creationId xmlns:a16="http://schemas.microsoft.com/office/drawing/2014/main" id="{F50999C2-C7F9-A555-6257-6D536B3DB434}"/>
              </a:ext>
            </a:extLst>
          </p:cNvPr>
          <p:cNvSpPr>
            <a:spLocks noGrp="1"/>
          </p:cNvSpPr>
          <p:nvPr>
            <p:ph sz="half" idx="19"/>
          </p:nvPr>
        </p:nvSpPr>
        <p:spPr>
          <a:xfrm>
            <a:off x="9155904" y="3422002"/>
            <a:ext cx="2772567" cy="31756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3" name="Footer">
            <a:extLst>
              <a:ext uri="{FF2B5EF4-FFF2-40B4-BE49-F238E27FC236}">
                <a16:creationId xmlns:a16="http://schemas.microsoft.com/office/drawing/2014/main" id="{755C230B-2919-D3A0-75F7-29BD8D1E965F}"/>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161443154"/>
      </p:ext>
    </p:extLst>
  </p:cSld>
  <p:clrMapOvr>
    <a:masterClrMapping/>
  </p:clrMapOvr>
  <p:hf hdr="0" ftr="0"/>
  <p:extLst>
    <p:ext uri="{DCECCB84-F9BA-43D5-87BE-67443E8EF086}">
      <p15:sldGuideLst xmlns:p15="http://schemas.microsoft.com/office/powerpoint/2012/main">
        <p15:guide id="1" pos="1936" userDrawn="1">
          <p15:clr>
            <a:srgbClr val="FBAE40"/>
          </p15:clr>
        </p15:guide>
        <p15:guide id="2" pos="2046">
          <p15:clr>
            <a:srgbClr val="FBAE40"/>
          </p15:clr>
        </p15:guide>
        <p15:guide id="3" pos="3795">
          <p15:clr>
            <a:srgbClr val="FBAE40"/>
          </p15:clr>
        </p15:guide>
        <p15:guide id="4" pos="3908">
          <p15:clr>
            <a:srgbClr val="FBAE40"/>
          </p15:clr>
        </p15:guide>
        <p15:guide id="5" pos="5655">
          <p15:clr>
            <a:srgbClr val="FBAE40"/>
          </p15:clr>
        </p15:guide>
        <p15:guide id="6" pos="5766">
          <p15:clr>
            <a:srgbClr val="FBAE40"/>
          </p15:clr>
        </p15:guide>
        <p15:guide id="7" orient="horz" pos="2156" userDrawn="1">
          <p15:clr>
            <a:srgbClr val="FBAE40"/>
          </p15:clr>
        </p15:guide>
        <p15:guide id="8" orient="horz" pos="2043"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ntent 3 columns horizontal" preserve="1" userDrawn="1">
  <p:cSld name="Content 3 columns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a:xfrm>
            <a:off x="300038" y="1765677"/>
            <a:ext cx="11628436" cy="151134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300038" y="3431316"/>
            <a:ext cx="11628436" cy="14985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B8631086-F3F9-4D98-B6BD-777EFF1706DA}"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5" name="Content Placeholder 3">
            <a:extLst>
              <a:ext uri="{FF2B5EF4-FFF2-40B4-BE49-F238E27FC236}">
                <a16:creationId xmlns:a16="http://schemas.microsoft.com/office/drawing/2014/main" id="{64BA70BF-8071-C7AE-1F2E-925E3C78F145}"/>
              </a:ext>
            </a:extLst>
          </p:cNvPr>
          <p:cNvSpPr>
            <a:spLocks noGrp="1"/>
          </p:cNvSpPr>
          <p:nvPr>
            <p:ph sz="half" idx="14"/>
          </p:nvPr>
        </p:nvSpPr>
        <p:spPr>
          <a:xfrm>
            <a:off x="300038" y="5084190"/>
            <a:ext cx="11628436" cy="15134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9" name="Footer">
            <a:extLst>
              <a:ext uri="{FF2B5EF4-FFF2-40B4-BE49-F238E27FC236}">
                <a16:creationId xmlns:a16="http://schemas.microsoft.com/office/drawing/2014/main" id="{102D9BD1-1D59-CF97-E953-C46C851635E2}"/>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2897721157"/>
      </p:ext>
    </p:extLst>
  </p:cSld>
  <p:clrMapOvr>
    <a:masterClrMapping/>
  </p:clrMapOvr>
  <p:hf hdr="0" ftr="0"/>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t 4 columns horizontal" preserve="1" userDrawn="1">
  <p:cSld name="Content 4 columns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a:xfrm>
            <a:off x="300038" y="1765677"/>
            <a:ext cx="11628436" cy="10795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300038" y="3017105"/>
            <a:ext cx="11628436" cy="10795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F75E9905-A2BB-4B4F-8E57-549E96B39708}"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5" name="Content Placeholder 3">
            <a:extLst>
              <a:ext uri="{FF2B5EF4-FFF2-40B4-BE49-F238E27FC236}">
                <a16:creationId xmlns:a16="http://schemas.microsoft.com/office/drawing/2014/main" id="{64BA70BF-8071-C7AE-1F2E-925E3C78F145}"/>
              </a:ext>
            </a:extLst>
          </p:cNvPr>
          <p:cNvSpPr>
            <a:spLocks noGrp="1"/>
          </p:cNvSpPr>
          <p:nvPr>
            <p:ph sz="half" idx="14"/>
          </p:nvPr>
        </p:nvSpPr>
        <p:spPr>
          <a:xfrm>
            <a:off x="300038" y="5519961"/>
            <a:ext cx="11628436" cy="10795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9" name="Content Placeholder 3">
            <a:extLst>
              <a:ext uri="{FF2B5EF4-FFF2-40B4-BE49-F238E27FC236}">
                <a16:creationId xmlns:a16="http://schemas.microsoft.com/office/drawing/2014/main" id="{C132DCA1-AAE0-8260-204A-9290CEA18196}"/>
              </a:ext>
            </a:extLst>
          </p:cNvPr>
          <p:cNvSpPr>
            <a:spLocks noGrp="1"/>
          </p:cNvSpPr>
          <p:nvPr>
            <p:ph sz="half" idx="15"/>
          </p:nvPr>
        </p:nvSpPr>
        <p:spPr>
          <a:xfrm>
            <a:off x="300038" y="4268533"/>
            <a:ext cx="11628436" cy="10795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0" name="Footer">
            <a:extLst>
              <a:ext uri="{FF2B5EF4-FFF2-40B4-BE49-F238E27FC236}">
                <a16:creationId xmlns:a16="http://schemas.microsoft.com/office/drawing/2014/main" id="{22E32606-57B1-DF1F-768B-E1E4EC4BB5E1}"/>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1617330049"/>
      </p:ext>
    </p:extLst>
  </p:cSld>
  <p:clrMapOvr>
    <a:masterClrMapping/>
  </p:clrMapOvr>
  <p:hf hdr="0" ftr="0"/>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4 columns + 4 pictures" preserve="1" userDrawn="1">
  <p:cSld name="Content 4 columns + 4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p>
            <a:r>
              <a:rPr lang="en-US" dirty="0"/>
              <a:t>Click to edit Master </a:t>
            </a:r>
            <a:r>
              <a:rPr lang="en-US"/>
              <a:t>title style</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D3F8626C-5912-4B19-9B63-0F5A2D1D0FBA}"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9" name="Content Placeholder 2">
            <a:extLst>
              <a:ext uri="{FF2B5EF4-FFF2-40B4-BE49-F238E27FC236}">
                <a16:creationId xmlns:a16="http://schemas.microsoft.com/office/drawing/2014/main" id="{D7B1815A-9645-4B4E-0E83-C3E494EEAC0A}"/>
              </a:ext>
            </a:extLst>
          </p:cNvPr>
          <p:cNvSpPr>
            <a:spLocks noGrp="1"/>
          </p:cNvSpPr>
          <p:nvPr>
            <p:ph sz="half" idx="16"/>
          </p:nvPr>
        </p:nvSpPr>
        <p:spPr>
          <a:xfrm>
            <a:off x="300038" y="3422002"/>
            <a:ext cx="2772567" cy="31756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0" name="Content Placeholder 3">
            <a:extLst>
              <a:ext uri="{FF2B5EF4-FFF2-40B4-BE49-F238E27FC236}">
                <a16:creationId xmlns:a16="http://schemas.microsoft.com/office/drawing/2014/main" id="{EA6CE4B8-2272-E91A-358E-BD3F6C68CCE9}"/>
              </a:ext>
            </a:extLst>
          </p:cNvPr>
          <p:cNvSpPr>
            <a:spLocks noGrp="1"/>
          </p:cNvSpPr>
          <p:nvPr>
            <p:ph sz="half" idx="17"/>
          </p:nvPr>
        </p:nvSpPr>
        <p:spPr>
          <a:xfrm>
            <a:off x="3251993" y="3422002"/>
            <a:ext cx="2772567" cy="31756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2" name="Content Placeholder 3">
            <a:extLst>
              <a:ext uri="{FF2B5EF4-FFF2-40B4-BE49-F238E27FC236}">
                <a16:creationId xmlns:a16="http://schemas.microsoft.com/office/drawing/2014/main" id="{59839566-4098-8971-ADB1-25561EADD53E}"/>
              </a:ext>
            </a:extLst>
          </p:cNvPr>
          <p:cNvSpPr>
            <a:spLocks noGrp="1"/>
          </p:cNvSpPr>
          <p:nvPr>
            <p:ph sz="half" idx="18"/>
          </p:nvPr>
        </p:nvSpPr>
        <p:spPr>
          <a:xfrm>
            <a:off x="6203947" y="3422002"/>
            <a:ext cx="2772567" cy="31756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4" name="Content Placeholder 3">
            <a:extLst>
              <a:ext uri="{FF2B5EF4-FFF2-40B4-BE49-F238E27FC236}">
                <a16:creationId xmlns:a16="http://schemas.microsoft.com/office/drawing/2014/main" id="{F50999C2-C7F9-A555-6257-6D536B3DB434}"/>
              </a:ext>
            </a:extLst>
          </p:cNvPr>
          <p:cNvSpPr>
            <a:spLocks noGrp="1"/>
          </p:cNvSpPr>
          <p:nvPr>
            <p:ph sz="half" idx="19"/>
          </p:nvPr>
        </p:nvSpPr>
        <p:spPr>
          <a:xfrm>
            <a:off x="9155904" y="3422002"/>
            <a:ext cx="2772567" cy="31756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13" name="Picture Placeholder 7">
            <a:extLst>
              <a:ext uri="{FF2B5EF4-FFF2-40B4-BE49-F238E27FC236}">
                <a16:creationId xmlns:a16="http://schemas.microsoft.com/office/drawing/2014/main" id="{661D6E80-D547-B5C4-FCA9-04795A82CBFB}"/>
              </a:ext>
            </a:extLst>
          </p:cNvPr>
          <p:cNvSpPr>
            <a:spLocks noGrp="1"/>
          </p:cNvSpPr>
          <p:nvPr>
            <p:ph type="pic" sz="quarter" idx="20" hasCustomPrompt="1"/>
          </p:nvPr>
        </p:nvSpPr>
        <p:spPr>
          <a:xfrm>
            <a:off x="300039" y="1765677"/>
            <a:ext cx="2772567" cy="1476378"/>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br>
              <a:rPr lang="en-US" dirty="0"/>
            </a:br>
            <a:r>
              <a:rPr lang="en-US" dirty="0"/>
              <a:t> image gallery</a:t>
            </a:r>
          </a:p>
        </p:txBody>
      </p:sp>
      <p:sp>
        <p:nvSpPr>
          <p:cNvPr id="15" name="Picture Placeholder 7">
            <a:extLst>
              <a:ext uri="{FF2B5EF4-FFF2-40B4-BE49-F238E27FC236}">
                <a16:creationId xmlns:a16="http://schemas.microsoft.com/office/drawing/2014/main" id="{303EBC75-EE76-5F05-6B08-547E76EDD717}"/>
              </a:ext>
            </a:extLst>
          </p:cNvPr>
          <p:cNvSpPr>
            <a:spLocks noGrp="1"/>
          </p:cNvSpPr>
          <p:nvPr>
            <p:ph type="pic" sz="quarter" idx="21" hasCustomPrompt="1"/>
          </p:nvPr>
        </p:nvSpPr>
        <p:spPr>
          <a:xfrm>
            <a:off x="3251993" y="1765677"/>
            <a:ext cx="2772567" cy="1476378"/>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br>
              <a:rPr lang="en-US" dirty="0"/>
            </a:br>
            <a:r>
              <a:rPr lang="en-US"/>
              <a:t>image gallery</a:t>
            </a:r>
            <a:endParaRPr lang="en-US" dirty="0"/>
          </a:p>
        </p:txBody>
      </p:sp>
      <p:sp>
        <p:nvSpPr>
          <p:cNvPr id="16" name="Picture Placeholder 7">
            <a:extLst>
              <a:ext uri="{FF2B5EF4-FFF2-40B4-BE49-F238E27FC236}">
                <a16:creationId xmlns:a16="http://schemas.microsoft.com/office/drawing/2014/main" id="{FD407302-3B66-1470-6469-5ABFD43B97C6}"/>
              </a:ext>
            </a:extLst>
          </p:cNvPr>
          <p:cNvSpPr>
            <a:spLocks noGrp="1"/>
          </p:cNvSpPr>
          <p:nvPr>
            <p:ph type="pic" sz="quarter" idx="22" hasCustomPrompt="1"/>
          </p:nvPr>
        </p:nvSpPr>
        <p:spPr>
          <a:xfrm>
            <a:off x="6203947" y="1765677"/>
            <a:ext cx="2772567" cy="1476378"/>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br>
              <a:rPr lang="en-US" dirty="0"/>
            </a:br>
            <a:r>
              <a:rPr lang="en-US"/>
              <a:t>image gallery</a:t>
            </a:r>
            <a:endParaRPr lang="en-US" dirty="0"/>
          </a:p>
        </p:txBody>
      </p:sp>
      <p:sp>
        <p:nvSpPr>
          <p:cNvPr id="17" name="Picture Placeholder 7">
            <a:extLst>
              <a:ext uri="{FF2B5EF4-FFF2-40B4-BE49-F238E27FC236}">
                <a16:creationId xmlns:a16="http://schemas.microsoft.com/office/drawing/2014/main" id="{AEF968FC-142F-346D-1130-80C6FE7D61CE}"/>
              </a:ext>
            </a:extLst>
          </p:cNvPr>
          <p:cNvSpPr>
            <a:spLocks noGrp="1"/>
          </p:cNvSpPr>
          <p:nvPr>
            <p:ph type="pic" sz="quarter" idx="23" hasCustomPrompt="1"/>
          </p:nvPr>
        </p:nvSpPr>
        <p:spPr>
          <a:xfrm>
            <a:off x="9155904" y="1765676"/>
            <a:ext cx="2772567" cy="1476378"/>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br>
              <a:rPr lang="en-US" dirty="0"/>
            </a:br>
            <a:r>
              <a:rPr lang="en-US"/>
              <a:t>image gallery</a:t>
            </a:r>
            <a:endParaRPr lang="en-US" dirty="0"/>
          </a:p>
        </p:txBody>
      </p:sp>
      <p:sp>
        <p:nvSpPr>
          <p:cNvPr id="3" name="Footer">
            <a:extLst>
              <a:ext uri="{FF2B5EF4-FFF2-40B4-BE49-F238E27FC236}">
                <a16:creationId xmlns:a16="http://schemas.microsoft.com/office/drawing/2014/main" id="{3D16EE46-DDA1-05DD-0A64-7C596AE8FA88}"/>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682982727"/>
      </p:ext>
    </p:extLst>
  </p:cSld>
  <p:clrMapOvr>
    <a:masterClrMapping/>
  </p:clrMapOvr>
  <p:hf hdr="0" ftr="0"/>
  <p:extLst>
    <p:ext uri="{DCECCB84-F9BA-43D5-87BE-67443E8EF086}">
      <p15:sldGuideLst xmlns:p15="http://schemas.microsoft.com/office/powerpoint/2012/main">
        <p15:guide id="1" pos="1937" userDrawn="1">
          <p15:clr>
            <a:srgbClr val="FBAE40"/>
          </p15:clr>
        </p15:guide>
        <p15:guide id="2" pos="2046">
          <p15:clr>
            <a:srgbClr val="FBAE40"/>
          </p15:clr>
        </p15:guide>
        <p15:guide id="3" pos="3795">
          <p15:clr>
            <a:srgbClr val="FBAE40"/>
          </p15:clr>
        </p15:guide>
        <p15:guide id="4" pos="3908">
          <p15:clr>
            <a:srgbClr val="FBAE40"/>
          </p15:clr>
        </p15:guide>
        <p15:guide id="5" pos="5655">
          <p15:clr>
            <a:srgbClr val="FBAE40"/>
          </p15:clr>
        </p15:guide>
        <p15:guide id="6" pos="5766">
          <p15:clr>
            <a:srgbClr val="FBAE40"/>
          </p15:clr>
        </p15:guide>
        <p15:guide id="7" orient="horz" pos="2156" userDrawn="1">
          <p15:clr>
            <a:srgbClr val="FBAE40"/>
          </p15:clr>
        </p15:guide>
        <p15:guide id="8" orient="horz" pos="2043"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ntent 1 column left + picture" preserve="1" userDrawn="1">
  <p:cSld name="Content 1 column left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a:xfrm>
            <a:off x="300038" y="726277"/>
            <a:ext cx="7694613" cy="332399"/>
          </a:xfrm>
        </p:spPr>
        <p:txBody>
          <a:body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a:xfrm>
            <a:off x="300038" y="1765677"/>
            <a:ext cx="7694612"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599D5DFD-2DD0-4B6A-B30B-BF09930EE51A}"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7694612"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9" name="Picture Placeholder 7">
            <a:extLst>
              <a:ext uri="{FF2B5EF4-FFF2-40B4-BE49-F238E27FC236}">
                <a16:creationId xmlns:a16="http://schemas.microsoft.com/office/drawing/2014/main" id="{1FDC2F2F-D20C-58C1-BDBB-CC78E29F65AC}"/>
              </a:ext>
            </a:extLst>
          </p:cNvPr>
          <p:cNvSpPr>
            <a:spLocks noGrp="1"/>
          </p:cNvSpPr>
          <p:nvPr>
            <p:ph type="pic" sz="quarter" idx="14" hasCustomPrompt="1"/>
          </p:nvPr>
        </p:nvSpPr>
        <p:spPr>
          <a:xfrm>
            <a:off x="8170865" y="726278"/>
            <a:ext cx="3756553" cy="5871374"/>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sp>
        <p:nvSpPr>
          <p:cNvPr id="4" name="Footer">
            <a:extLst>
              <a:ext uri="{FF2B5EF4-FFF2-40B4-BE49-F238E27FC236}">
                <a16:creationId xmlns:a16="http://schemas.microsoft.com/office/drawing/2014/main" id="{6EE16C47-722A-1F4E-52D8-B82F9963124D}"/>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3121713256"/>
      </p:ext>
    </p:extLst>
  </p:cSld>
  <p:clrMapOvr>
    <a:masterClrMapping/>
  </p:clrMapOvr>
  <p:hf hdr="0" ftr="0"/>
  <p:extLst>
    <p:ext uri="{DCECCB84-F9BA-43D5-87BE-67443E8EF086}">
      <p15:sldGuideLst xmlns:p15="http://schemas.microsoft.com/office/powerpoint/2012/main">
        <p15:guide id="3" pos="5036">
          <p15:clr>
            <a:srgbClr val="FBAE40"/>
          </p15:clr>
        </p15:guide>
        <p15:guide id="4" pos="514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1 column right + picture" preserve="1" userDrawn="1">
  <p:cSld name="Content 1 column right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a:xfrm>
            <a:off x="6203951" y="748442"/>
            <a:ext cx="5724524" cy="664797"/>
          </a:xfrm>
        </p:spPr>
        <p:txBody>
          <a:bodyPr anchor="t" anchorCtr="0">
            <a:noAutofit/>
          </a:bodyPr>
          <a:lstStyle>
            <a:lvl1pPr>
              <a:defRPr/>
            </a:lvl1pPr>
          </a:lstStyle>
          <a:p>
            <a:r>
              <a:rPr lang="en-US" dirty="0"/>
              <a:t>Click to edit Master </a:t>
            </a:r>
            <a:r>
              <a:rPr lang="en-US"/>
              <a:t>title style</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6205535" y="2561146"/>
            <a:ext cx="5724524" cy="403650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5583B923-BEBE-4446-9288-0D21BB56EA3A}"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6203950" y="1479835"/>
            <a:ext cx="5724524" cy="793038"/>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5" name="Picture Placeholder 7">
            <a:extLst>
              <a:ext uri="{FF2B5EF4-FFF2-40B4-BE49-F238E27FC236}">
                <a16:creationId xmlns:a16="http://schemas.microsoft.com/office/drawing/2014/main" id="{017E4E57-B6A7-87A9-CC25-BA4E9A6DC891}"/>
              </a:ext>
            </a:extLst>
          </p:cNvPr>
          <p:cNvSpPr>
            <a:spLocks noGrp="1"/>
          </p:cNvSpPr>
          <p:nvPr>
            <p:ph type="pic" sz="quarter" idx="15" hasCustomPrompt="1"/>
          </p:nvPr>
        </p:nvSpPr>
        <p:spPr>
          <a:xfrm>
            <a:off x="300038" y="723901"/>
            <a:ext cx="5724524" cy="5873750"/>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sp>
        <p:nvSpPr>
          <p:cNvPr id="3" name="Footer">
            <a:extLst>
              <a:ext uri="{FF2B5EF4-FFF2-40B4-BE49-F238E27FC236}">
                <a16:creationId xmlns:a16="http://schemas.microsoft.com/office/drawing/2014/main" id="{9364645E-9896-7A7D-1A10-EC644AE68D68}"/>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1845785448"/>
      </p:ext>
    </p:extLst>
  </p:cSld>
  <p:clrMapOvr>
    <a:masterClrMapping/>
  </p:clrMapOvr>
  <p:hf hdr="0" ftr="0"/>
  <p:extLst>
    <p:ext uri="{DCECCB84-F9BA-43D5-87BE-67443E8EF086}">
      <p15:sldGuideLst xmlns:p15="http://schemas.microsoft.com/office/powerpoint/2012/main">
        <p15:guide id="1" pos="3795">
          <p15:clr>
            <a:srgbClr val="FBAE40"/>
          </p15:clr>
        </p15:guide>
        <p15:guide id="2" pos="390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white" preserve="1" userDrawn="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44203-D804-E0F7-031E-D9A045FD06EF}"/>
              </a:ext>
            </a:extLst>
          </p:cNvPr>
          <p:cNvSpPr>
            <a:spLocks noGrp="1"/>
          </p:cNvSpPr>
          <p:nvPr>
            <p:ph type="ctrTitle" hasCustomPrompt="1"/>
          </p:nvPr>
        </p:nvSpPr>
        <p:spPr>
          <a:xfrm>
            <a:off x="300038" y="1239838"/>
            <a:ext cx="4805362" cy="553998"/>
          </a:xfrm>
        </p:spPr>
        <p:txBody>
          <a:bodyPr anchor="t" anchorCtr="0">
            <a:spAutoFit/>
          </a:bodyPr>
          <a:lstStyle>
            <a:lvl1pPr algn="l">
              <a:spcBef>
                <a:spcPts val="1000"/>
              </a:spcBef>
              <a:defRPr sz="4000">
                <a:solidFill>
                  <a:schemeClr val="tx1"/>
                </a:solidFill>
              </a:defRPr>
            </a:lvl1pPr>
          </a:lstStyle>
          <a:p>
            <a:r>
              <a:rPr lang="en-US" dirty="0"/>
              <a:t>Click to </a:t>
            </a:r>
            <a:r>
              <a:rPr lang="en-US"/>
              <a:t>add title</a:t>
            </a:r>
            <a:endParaRPr lang="en-US" dirty="0"/>
          </a:p>
        </p:txBody>
      </p:sp>
      <p:sp>
        <p:nvSpPr>
          <p:cNvPr id="3" name="Subtitle 2">
            <a:extLst>
              <a:ext uri="{FF2B5EF4-FFF2-40B4-BE49-F238E27FC236}">
                <a16:creationId xmlns:a16="http://schemas.microsoft.com/office/drawing/2014/main" id="{E74AF859-D260-146E-AB90-0A6772E24390}"/>
              </a:ext>
            </a:extLst>
          </p:cNvPr>
          <p:cNvSpPr>
            <a:spLocks noGrp="1"/>
          </p:cNvSpPr>
          <p:nvPr>
            <p:ph type="subTitle" idx="1"/>
          </p:nvPr>
        </p:nvSpPr>
        <p:spPr>
          <a:xfrm>
            <a:off x="300038" y="2025145"/>
            <a:ext cx="4799212" cy="276999"/>
          </a:xfrm>
        </p:spPr>
        <p:txBody>
          <a:bodyPr>
            <a:sp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a:t>
            </a:r>
            <a:r>
              <a:rPr lang="en-US"/>
              <a:t>subtitle style</a:t>
            </a:r>
            <a:endParaRPr lang="en-US" dirty="0"/>
          </a:p>
        </p:txBody>
      </p:sp>
      <p:sp>
        <p:nvSpPr>
          <p:cNvPr id="4" name="Date Placeholder 3">
            <a:extLst>
              <a:ext uri="{FF2B5EF4-FFF2-40B4-BE49-F238E27FC236}">
                <a16:creationId xmlns:a16="http://schemas.microsoft.com/office/drawing/2014/main" id="{A2C9137B-DA39-50ED-DCE7-3C452186376A}"/>
              </a:ext>
            </a:extLst>
          </p:cNvPr>
          <p:cNvSpPr>
            <a:spLocks noGrp="1"/>
          </p:cNvSpPr>
          <p:nvPr>
            <p:ph type="dt" sz="half" idx="10"/>
          </p:nvPr>
        </p:nvSpPr>
        <p:spPr>
          <a:xfrm>
            <a:off x="3679812" y="5527773"/>
            <a:ext cx="1419438" cy="153888"/>
          </a:xfrm>
          <a:prstGeom prst="rect">
            <a:avLst/>
          </a:prstGeom>
        </p:spPr>
        <p:txBody>
          <a:bodyPr lIns="0" tIns="0" rIns="0" bIns="0" anchor="b" anchorCtr="0">
            <a:spAutoFit/>
          </a:bodyPr>
          <a:lstStyle>
            <a:lvl1pPr algn="r">
              <a:defRPr sz="1000">
                <a:solidFill>
                  <a:schemeClr val="tx1"/>
                </a:solidFill>
              </a:defRPr>
            </a:lvl1pPr>
          </a:lstStyle>
          <a:p>
            <a:r>
              <a:rPr lang="en-US"/>
              <a:t>August 11, 2025</a:t>
            </a:r>
            <a:endParaRPr lang="en-US" dirty="0"/>
          </a:p>
        </p:txBody>
      </p:sp>
      <p:sp>
        <p:nvSpPr>
          <p:cNvPr id="8" name="Picture Placeholder 7">
            <a:extLst>
              <a:ext uri="{FF2B5EF4-FFF2-40B4-BE49-F238E27FC236}">
                <a16:creationId xmlns:a16="http://schemas.microsoft.com/office/drawing/2014/main" id="{AC9C50E8-9A65-547B-D202-DAC751CA7EFC}"/>
              </a:ext>
            </a:extLst>
          </p:cNvPr>
          <p:cNvSpPr>
            <a:spLocks noGrp="1"/>
          </p:cNvSpPr>
          <p:nvPr>
            <p:ph type="pic" sz="quarter" idx="12" hasCustomPrompt="1"/>
          </p:nvPr>
        </p:nvSpPr>
        <p:spPr>
          <a:xfrm>
            <a:off x="5424487" y="-1"/>
            <a:ext cx="6767512" cy="6858000"/>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image gallery</a:t>
            </a:r>
          </a:p>
        </p:txBody>
      </p:sp>
      <p:sp>
        <p:nvSpPr>
          <p:cNvPr id="10" name="Text Placeholder 9">
            <a:extLst>
              <a:ext uri="{FF2B5EF4-FFF2-40B4-BE49-F238E27FC236}">
                <a16:creationId xmlns:a16="http://schemas.microsoft.com/office/drawing/2014/main" id="{F4E35807-1F76-1B6B-DD7E-99696A9A78B0}"/>
              </a:ext>
            </a:extLst>
          </p:cNvPr>
          <p:cNvSpPr>
            <a:spLocks noGrp="1"/>
          </p:cNvSpPr>
          <p:nvPr>
            <p:ph type="body" sz="quarter" idx="13"/>
          </p:nvPr>
        </p:nvSpPr>
        <p:spPr>
          <a:xfrm>
            <a:off x="300038" y="5339420"/>
            <a:ext cx="3021746" cy="341119"/>
          </a:xfrm>
        </p:spPr>
        <p:txBody>
          <a:bodyPr anchor="b" anchorCtr="0">
            <a:spAutoFit/>
          </a:bodyPr>
          <a:lstStyle>
            <a:lvl1pPr marL="0" indent="0">
              <a:spcBef>
                <a:spcPts val="500"/>
              </a:spcBef>
              <a:buFont typeface="Arial" panose="020B0604020202020204" pitchFamily="34" charset="0"/>
              <a:buNone/>
              <a:defRPr sz="1000" b="0">
                <a:solidFill>
                  <a:schemeClr val="tx1"/>
                </a:solidFill>
              </a:defRPr>
            </a:lvl1pPr>
            <a:lvl2pPr marL="0" indent="0">
              <a:buFont typeface="Arial" panose="020B0604020202020204" pitchFamily="34" charset="0"/>
              <a:buNone/>
              <a:defRPr sz="1000">
                <a:solidFill>
                  <a:schemeClr val="tx1"/>
                </a:solidFill>
              </a:defRPr>
            </a:lvl2pPr>
            <a:lvl3pPr marL="0" indent="0">
              <a:buFont typeface="Arial" panose="020B0604020202020204" pitchFamily="34" charset="0"/>
              <a:buNone/>
              <a:defRPr sz="1000">
                <a:solidFill>
                  <a:schemeClr val="bg2"/>
                </a:solidFill>
              </a:defRPr>
            </a:lvl3pPr>
            <a:lvl4pPr marL="0" indent="0">
              <a:buFont typeface="Arial" panose="020B0604020202020204" pitchFamily="34" charset="0"/>
              <a:buNone/>
              <a:defRPr sz="1000">
                <a:solidFill>
                  <a:schemeClr val="bg2"/>
                </a:solidFill>
              </a:defRPr>
            </a:lvl4pPr>
            <a:lvl5pPr marL="0" indent="0">
              <a:buFont typeface="Arial" panose="020B0604020202020204" pitchFamily="34" charset="0"/>
              <a:buNone/>
              <a:defRPr sz="1000">
                <a:solidFill>
                  <a:schemeClr val="bg2"/>
                </a:solidFill>
              </a:defRPr>
            </a:lvl5pPr>
          </a:lstStyle>
          <a:p>
            <a:pPr lvl="0"/>
            <a:r>
              <a:rPr lang="en-US" dirty="0"/>
              <a:t>Click to edit Master text styles</a:t>
            </a:r>
          </a:p>
          <a:p>
            <a:pPr lvl="1"/>
            <a:r>
              <a:rPr lang="en-US" dirty="0"/>
              <a:t>Second level</a:t>
            </a:r>
          </a:p>
        </p:txBody>
      </p:sp>
      <p:grpSp>
        <p:nvGrpSpPr>
          <p:cNvPr id="5" name="Logo">
            <a:extLst>
              <a:ext uri="{FF2B5EF4-FFF2-40B4-BE49-F238E27FC236}">
                <a16:creationId xmlns:a16="http://schemas.microsoft.com/office/drawing/2014/main" id="{0E771B6B-8FEF-FCDC-247C-7070F195AA6D}"/>
              </a:ext>
            </a:extLst>
          </p:cNvPr>
          <p:cNvGrpSpPr/>
          <p:nvPr userDrawn="1">
            <p:custDataLst>
              <p:tags r:id="rId2"/>
            </p:custDataLst>
          </p:nvPr>
        </p:nvGrpSpPr>
        <p:grpSpPr bwMode="gray">
          <a:xfrm>
            <a:off x="300038" y="386772"/>
            <a:ext cx="1347644" cy="466294"/>
            <a:chOff x="8175522" y="3452778"/>
            <a:chExt cx="942434" cy="326089"/>
          </a:xfrm>
          <a:solidFill>
            <a:schemeClr val="tx1"/>
          </a:solidFill>
        </p:grpSpPr>
        <p:sp>
          <p:nvSpPr>
            <p:cNvPr id="6" name="Freihandform 10">
              <a:extLst>
                <a:ext uri="{FF2B5EF4-FFF2-40B4-BE49-F238E27FC236}">
                  <a16:creationId xmlns:a16="http://schemas.microsoft.com/office/drawing/2014/main" id="{111CC99F-E713-08B4-2D49-16C3687F78CA}"/>
                </a:ext>
              </a:extLst>
            </p:cNvPr>
            <p:cNvSpPr/>
            <p:nvPr/>
          </p:nvSpPr>
          <p:spPr bwMode="gray">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7" name="Freihandform 11">
              <a:extLst>
                <a:ext uri="{FF2B5EF4-FFF2-40B4-BE49-F238E27FC236}">
                  <a16:creationId xmlns:a16="http://schemas.microsoft.com/office/drawing/2014/main" id="{D7508191-8F1B-75DB-C806-DE4BFEB95CB8}"/>
                </a:ext>
              </a:extLst>
            </p:cNvPr>
            <p:cNvSpPr/>
            <p:nvPr/>
          </p:nvSpPr>
          <p:spPr bwMode="gray">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9" name="Freihandform 12">
              <a:extLst>
                <a:ext uri="{FF2B5EF4-FFF2-40B4-BE49-F238E27FC236}">
                  <a16:creationId xmlns:a16="http://schemas.microsoft.com/office/drawing/2014/main" id="{2B9C5853-ABE9-DE33-5E64-E7A88F554797}"/>
                </a:ext>
              </a:extLst>
            </p:cNvPr>
            <p:cNvSpPr/>
            <p:nvPr/>
          </p:nvSpPr>
          <p:spPr bwMode="gray">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22" name="Freihandform 13">
              <a:extLst>
                <a:ext uri="{FF2B5EF4-FFF2-40B4-BE49-F238E27FC236}">
                  <a16:creationId xmlns:a16="http://schemas.microsoft.com/office/drawing/2014/main" id="{25FE1F5B-1C05-38A7-3BF5-1FD13EE07FDA}"/>
                </a:ext>
              </a:extLst>
            </p:cNvPr>
            <p:cNvSpPr/>
            <p:nvPr/>
          </p:nvSpPr>
          <p:spPr bwMode="gray">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23" name="Freihandform 14">
              <a:extLst>
                <a:ext uri="{FF2B5EF4-FFF2-40B4-BE49-F238E27FC236}">
                  <a16:creationId xmlns:a16="http://schemas.microsoft.com/office/drawing/2014/main" id="{4311E52D-6ED1-1B02-D70E-FAF6BFBAED0D}"/>
                </a:ext>
              </a:extLst>
            </p:cNvPr>
            <p:cNvSpPr/>
            <p:nvPr/>
          </p:nvSpPr>
          <p:spPr bwMode="gray">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24" name="Freihandform 15">
              <a:extLst>
                <a:ext uri="{FF2B5EF4-FFF2-40B4-BE49-F238E27FC236}">
                  <a16:creationId xmlns:a16="http://schemas.microsoft.com/office/drawing/2014/main" id="{FF9D6204-49AC-C6A2-662B-54DA49A15F0A}"/>
                </a:ext>
              </a:extLst>
            </p:cNvPr>
            <p:cNvSpPr/>
            <p:nvPr/>
          </p:nvSpPr>
          <p:spPr bwMode="gray">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25" name="Freihandform 16">
              <a:extLst>
                <a:ext uri="{FF2B5EF4-FFF2-40B4-BE49-F238E27FC236}">
                  <a16:creationId xmlns:a16="http://schemas.microsoft.com/office/drawing/2014/main" id="{2A85BDBD-8394-ECF6-0CD3-8AAAF38363E1}"/>
                </a:ext>
              </a:extLst>
            </p:cNvPr>
            <p:cNvSpPr/>
            <p:nvPr/>
          </p:nvSpPr>
          <p:spPr bwMode="gray">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26" name="Freihandform 17">
              <a:extLst>
                <a:ext uri="{FF2B5EF4-FFF2-40B4-BE49-F238E27FC236}">
                  <a16:creationId xmlns:a16="http://schemas.microsoft.com/office/drawing/2014/main" id="{F285F9F8-2DD1-53A7-AE81-7359B89EF920}"/>
                </a:ext>
              </a:extLst>
            </p:cNvPr>
            <p:cNvSpPr/>
            <p:nvPr/>
          </p:nvSpPr>
          <p:spPr bwMode="gray">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27" name="Freihandform 18">
              <a:extLst>
                <a:ext uri="{FF2B5EF4-FFF2-40B4-BE49-F238E27FC236}">
                  <a16:creationId xmlns:a16="http://schemas.microsoft.com/office/drawing/2014/main" id="{D3F3ADFF-1CFE-59EB-BF12-F9600AEDA0B0}"/>
                </a:ext>
              </a:extLst>
            </p:cNvPr>
            <p:cNvSpPr/>
            <p:nvPr/>
          </p:nvSpPr>
          <p:spPr bwMode="gray">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28" name="Freihandform 19">
              <a:extLst>
                <a:ext uri="{FF2B5EF4-FFF2-40B4-BE49-F238E27FC236}">
                  <a16:creationId xmlns:a16="http://schemas.microsoft.com/office/drawing/2014/main" id="{28EEE589-B1C4-B215-21FD-D64C7A9B8463}"/>
                </a:ext>
              </a:extLst>
            </p:cNvPr>
            <p:cNvSpPr/>
            <p:nvPr/>
          </p:nvSpPr>
          <p:spPr bwMode="gray">
            <a:xfrm>
              <a:off x="8744664" y="3599456"/>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grpSp>
        <p:nvGrpSpPr>
          <p:cNvPr id="11" name="Slogan">
            <a:extLst>
              <a:ext uri="{FF2B5EF4-FFF2-40B4-BE49-F238E27FC236}">
                <a16:creationId xmlns:a16="http://schemas.microsoft.com/office/drawing/2014/main" id="{8D60A2C5-7654-957D-4919-DFDB177FFF02}"/>
              </a:ext>
            </a:extLst>
          </p:cNvPr>
          <p:cNvGrpSpPr>
            <a:grpSpLocks noChangeAspect="1"/>
          </p:cNvGrpSpPr>
          <p:nvPr userDrawn="1">
            <p:custDataLst>
              <p:tags r:id="rId3"/>
            </p:custDataLst>
          </p:nvPr>
        </p:nvGrpSpPr>
        <p:grpSpPr>
          <a:xfrm>
            <a:off x="300038" y="6366553"/>
            <a:ext cx="1368000" cy="197359"/>
            <a:chOff x="-3473452" y="3028645"/>
            <a:chExt cx="1525905" cy="220212"/>
          </a:xfrm>
          <a:solidFill>
            <a:schemeClr val="tx1"/>
          </a:solidFill>
        </p:grpSpPr>
        <p:sp>
          <p:nvSpPr>
            <p:cNvPr id="12" name="Freihandform 25">
              <a:extLst>
                <a:ext uri="{FF2B5EF4-FFF2-40B4-BE49-F238E27FC236}">
                  <a16:creationId xmlns:a16="http://schemas.microsoft.com/office/drawing/2014/main" id="{6C4CC777-E99D-A2A1-6A15-F3E65C9EE4CE}"/>
                </a:ext>
              </a:extLst>
            </p:cNvPr>
            <p:cNvSpPr/>
            <p:nvPr/>
          </p:nvSpPr>
          <p:spPr>
            <a:xfrm>
              <a:off x="-3473452" y="3031480"/>
              <a:ext cx="47625" cy="94512"/>
            </a:xfrm>
            <a:custGeom>
              <a:avLst/>
              <a:gdLst>
                <a:gd name="connsiteX0" fmla="*/ 7144 w 47625"/>
                <a:gd name="connsiteY0" fmla="*/ 88368 h 94511"/>
                <a:gd name="connsiteX1" fmla="*/ 24289 w 47625"/>
                <a:gd name="connsiteY1" fmla="*/ 7088 h 94511"/>
                <a:gd name="connsiteX2" fmla="*/ 44291 w 47625"/>
                <a:gd name="connsiteY2" fmla="*/ 7088 h 94511"/>
                <a:gd name="connsiteX3" fmla="*/ 27146 w 47625"/>
                <a:gd name="connsiteY3" fmla="*/ 88368 h 94511"/>
                <a:gd name="connsiteX4" fmla="*/ 7144 w 47625"/>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94511">
                  <a:moveTo>
                    <a:pt x="7144" y="88368"/>
                  </a:moveTo>
                  <a:lnTo>
                    <a:pt x="24289" y="7088"/>
                  </a:lnTo>
                  <a:lnTo>
                    <a:pt x="44291" y="7088"/>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13" name="Freihandform 27">
              <a:extLst>
                <a:ext uri="{FF2B5EF4-FFF2-40B4-BE49-F238E27FC236}">
                  <a16:creationId xmlns:a16="http://schemas.microsoft.com/office/drawing/2014/main" id="{786A7838-CC5C-728C-0ED6-A31593A570AA}"/>
                </a:ext>
              </a:extLst>
            </p:cNvPr>
            <p:cNvSpPr/>
            <p:nvPr/>
          </p:nvSpPr>
          <p:spPr>
            <a:xfrm>
              <a:off x="-3422017" y="3031480"/>
              <a:ext cx="85725" cy="94512"/>
            </a:xfrm>
            <a:custGeom>
              <a:avLst/>
              <a:gdLst>
                <a:gd name="connsiteX0" fmla="*/ 7144 w 85725"/>
                <a:gd name="connsiteY0" fmla="*/ 88368 h 94511"/>
                <a:gd name="connsiteX1" fmla="*/ 24289 w 85725"/>
                <a:gd name="connsiteY1" fmla="*/ 7088 h 94511"/>
                <a:gd name="connsiteX2" fmla="*/ 47149 w 85725"/>
                <a:gd name="connsiteY2" fmla="*/ 7088 h 94511"/>
                <a:gd name="connsiteX3" fmla="*/ 59531 w 85725"/>
                <a:gd name="connsiteY3" fmla="*/ 57180 h 94511"/>
                <a:gd name="connsiteX4" fmla="*/ 59531 w 85725"/>
                <a:gd name="connsiteY4" fmla="*/ 57180 h 94511"/>
                <a:gd name="connsiteX5" fmla="*/ 59531 w 85725"/>
                <a:gd name="connsiteY5" fmla="*/ 51509 h 94511"/>
                <a:gd name="connsiteX6" fmla="*/ 60484 w 85725"/>
                <a:gd name="connsiteY6" fmla="*/ 44893 h 94511"/>
                <a:gd name="connsiteX7" fmla="*/ 61436 w 85725"/>
                <a:gd name="connsiteY7" fmla="*/ 39222 h 94511"/>
                <a:gd name="connsiteX8" fmla="*/ 68104 w 85725"/>
                <a:gd name="connsiteY8" fmla="*/ 7088 h 94511"/>
                <a:gd name="connsiteX9" fmla="*/ 87154 w 85725"/>
                <a:gd name="connsiteY9" fmla="*/ 7088 h 94511"/>
                <a:gd name="connsiteX10" fmla="*/ 70009 w 85725"/>
                <a:gd name="connsiteY10" fmla="*/ 88368 h 94511"/>
                <a:gd name="connsiteX11" fmla="*/ 47149 w 85725"/>
                <a:gd name="connsiteY11" fmla="*/ 88368 h 94511"/>
                <a:gd name="connsiteX12" fmla="*/ 34766 w 85725"/>
                <a:gd name="connsiteY12" fmla="*/ 36387 h 94511"/>
                <a:gd name="connsiteX13" fmla="*/ 34766 w 85725"/>
                <a:gd name="connsiteY13" fmla="*/ 36387 h 94511"/>
                <a:gd name="connsiteX14" fmla="*/ 34766 w 85725"/>
                <a:gd name="connsiteY14" fmla="*/ 41113 h 94511"/>
                <a:gd name="connsiteX15" fmla="*/ 34766 w 85725"/>
                <a:gd name="connsiteY15" fmla="*/ 46783 h 94511"/>
                <a:gd name="connsiteX16" fmla="*/ 34766 w 85725"/>
                <a:gd name="connsiteY16" fmla="*/ 52454 h 94511"/>
                <a:gd name="connsiteX17" fmla="*/ 34766 w 85725"/>
                <a:gd name="connsiteY17" fmla="*/ 57180 h 94511"/>
                <a:gd name="connsiteX18" fmla="*/ 28099 w 85725"/>
                <a:gd name="connsiteY18" fmla="*/ 89313 h 94511"/>
                <a:gd name="connsiteX19" fmla="*/ 9049 w 85725"/>
                <a:gd name="connsiteY19" fmla="*/ 8931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725" h="94511">
                  <a:moveTo>
                    <a:pt x="7144" y="88368"/>
                  </a:moveTo>
                  <a:lnTo>
                    <a:pt x="24289" y="7088"/>
                  </a:lnTo>
                  <a:lnTo>
                    <a:pt x="47149" y="7088"/>
                  </a:lnTo>
                  <a:lnTo>
                    <a:pt x="59531" y="57180"/>
                  </a:lnTo>
                  <a:lnTo>
                    <a:pt x="59531" y="57180"/>
                  </a:lnTo>
                  <a:cubicBezTo>
                    <a:pt x="59531" y="55289"/>
                    <a:pt x="59531" y="53399"/>
                    <a:pt x="59531" y="51509"/>
                  </a:cubicBezTo>
                  <a:cubicBezTo>
                    <a:pt x="59531" y="49619"/>
                    <a:pt x="59531" y="46783"/>
                    <a:pt x="60484" y="44893"/>
                  </a:cubicBezTo>
                  <a:cubicBezTo>
                    <a:pt x="61436" y="43003"/>
                    <a:pt x="60484" y="41113"/>
                    <a:pt x="61436" y="39222"/>
                  </a:cubicBezTo>
                  <a:lnTo>
                    <a:pt x="68104" y="7088"/>
                  </a:lnTo>
                  <a:lnTo>
                    <a:pt x="87154" y="7088"/>
                  </a:lnTo>
                  <a:lnTo>
                    <a:pt x="70009" y="88368"/>
                  </a:lnTo>
                  <a:lnTo>
                    <a:pt x="47149" y="88368"/>
                  </a:lnTo>
                  <a:lnTo>
                    <a:pt x="34766" y="36387"/>
                  </a:lnTo>
                  <a:lnTo>
                    <a:pt x="34766" y="36387"/>
                  </a:lnTo>
                  <a:cubicBezTo>
                    <a:pt x="34766" y="37332"/>
                    <a:pt x="34766" y="39222"/>
                    <a:pt x="34766" y="41113"/>
                  </a:cubicBezTo>
                  <a:cubicBezTo>
                    <a:pt x="34766" y="43003"/>
                    <a:pt x="34766" y="44893"/>
                    <a:pt x="34766" y="46783"/>
                  </a:cubicBezTo>
                  <a:cubicBezTo>
                    <a:pt x="34766" y="48674"/>
                    <a:pt x="34766" y="50564"/>
                    <a:pt x="34766" y="52454"/>
                  </a:cubicBezTo>
                  <a:cubicBezTo>
                    <a:pt x="34766" y="54344"/>
                    <a:pt x="34766" y="56234"/>
                    <a:pt x="34766" y="57180"/>
                  </a:cubicBezTo>
                  <a:lnTo>
                    <a:pt x="28099" y="89313"/>
                  </a:lnTo>
                  <a:lnTo>
                    <a:pt x="9049" y="89313"/>
                  </a:lnTo>
                  <a:close/>
                </a:path>
              </a:pathLst>
            </a:custGeom>
            <a:grpFill/>
            <a:ln w="9525" cap="flat">
              <a:noFill/>
              <a:prstDash val="solid"/>
              <a:miter/>
            </a:ln>
          </p:spPr>
          <p:txBody>
            <a:bodyPr rtlCol="0" anchor="ctr"/>
            <a:lstStyle/>
            <a:p>
              <a:endParaRPr lang="en-US" dirty="0"/>
            </a:p>
          </p:txBody>
        </p:sp>
        <p:sp>
          <p:nvSpPr>
            <p:cNvPr id="14" name="Freihandform 28">
              <a:extLst>
                <a:ext uri="{FF2B5EF4-FFF2-40B4-BE49-F238E27FC236}">
                  <a16:creationId xmlns:a16="http://schemas.microsoft.com/office/drawing/2014/main" id="{42CEEB5E-A86E-2F3F-B4F6-9DCC04C562F0}"/>
                </a:ext>
              </a:extLst>
            </p:cNvPr>
            <p:cNvSpPr/>
            <p:nvPr/>
          </p:nvSpPr>
          <p:spPr>
            <a:xfrm>
              <a:off x="-3326767" y="3031480"/>
              <a:ext cx="85725" cy="94512"/>
            </a:xfrm>
            <a:custGeom>
              <a:avLst/>
              <a:gdLst>
                <a:gd name="connsiteX0" fmla="*/ 7144 w 85725"/>
                <a:gd name="connsiteY0" fmla="*/ 88368 h 94511"/>
                <a:gd name="connsiteX1" fmla="*/ 24289 w 85725"/>
                <a:gd name="connsiteY1" fmla="*/ 7088 h 94511"/>
                <a:gd name="connsiteX2" fmla="*/ 47149 w 85725"/>
                <a:gd name="connsiteY2" fmla="*/ 7088 h 94511"/>
                <a:gd name="connsiteX3" fmla="*/ 59531 w 85725"/>
                <a:gd name="connsiteY3" fmla="*/ 57180 h 94511"/>
                <a:gd name="connsiteX4" fmla="*/ 59531 w 85725"/>
                <a:gd name="connsiteY4" fmla="*/ 57180 h 94511"/>
                <a:gd name="connsiteX5" fmla="*/ 59531 w 85725"/>
                <a:gd name="connsiteY5" fmla="*/ 51509 h 94511"/>
                <a:gd name="connsiteX6" fmla="*/ 60484 w 85725"/>
                <a:gd name="connsiteY6" fmla="*/ 44893 h 94511"/>
                <a:gd name="connsiteX7" fmla="*/ 61436 w 85725"/>
                <a:gd name="connsiteY7" fmla="*/ 39222 h 94511"/>
                <a:gd name="connsiteX8" fmla="*/ 68104 w 85725"/>
                <a:gd name="connsiteY8" fmla="*/ 7088 h 94511"/>
                <a:gd name="connsiteX9" fmla="*/ 87154 w 85725"/>
                <a:gd name="connsiteY9" fmla="*/ 7088 h 94511"/>
                <a:gd name="connsiteX10" fmla="*/ 70009 w 85725"/>
                <a:gd name="connsiteY10" fmla="*/ 88368 h 94511"/>
                <a:gd name="connsiteX11" fmla="*/ 47149 w 85725"/>
                <a:gd name="connsiteY11" fmla="*/ 88368 h 94511"/>
                <a:gd name="connsiteX12" fmla="*/ 34766 w 85725"/>
                <a:gd name="connsiteY12" fmla="*/ 36387 h 94511"/>
                <a:gd name="connsiteX13" fmla="*/ 34766 w 85725"/>
                <a:gd name="connsiteY13" fmla="*/ 36387 h 94511"/>
                <a:gd name="connsiteX14" fmla="*/ 34766 w 85725"/>
                <a:gd name="connsiteY14" fmla="*/ 41113 h 94511"/>
                <a:gd name="connsiteX15" fmla="*/ 34766 w 85725"/>
                <a:gd name="connsiteY15" fmla="*/ 46783 h 94511"/>
                <a:gd name="connsiteX16" fmla="*/ 34766 w 85725"/>
                <a:gd name="connsiteY16" fmla="*/ 52454 h 94511"/>
                <a:gd name="connsiteX17" fmla="*/ 34766 w 85725"/>
                <a:gd name="connsiteY17" fmla="*/ 57180 h 94511"/>
                <a:gd name="connsiteX18" fmla="*/ 28099 w 85725"/>
                <a:gd name="connsiteY18" fmla="*/ 89313 h 94511"/>
                <a:gd name="connsiteX19" fmla="*/ 9049 w 85725"/>
                <a:gd name="connsiteY19" fmla="*/ 8931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725" h="94511">
                  <a:moveTo>
                    <a:pt x="7144" y="88368"/>
                  </a:moveTo>
                  <a:lnTo>
                    <a:pt x="24289" y="7088"/>
                  </a:lnTo>
                  <a:lnTo>
                    <a:pt x="47149" y="7088"/>
                  </a:lnTo>
                  <a:lnTo>
                    <a:pt x="59531" y="57180"/>
                  </a:lnTo>
                  <a:lnTo>
                    <a:pt x="59531" y="57180"/>
                  </a:lnTo>
                  <a:cubicBezTo>
                    <a:pt x="59531" y="55289"/>
                    <a:pt x="59531" y="53399"/>
                    <a:pt x="59531" y="51509"/>
                  </a:cubicBezTo>
                  <a:cubicBezTo>
                    <a:pt x="59531" y="49619"/>
                    <a:pt x="59531" y="46783"/>
                    <a:pt x="60484" y="44893"/>
                  </a:cubicBezTo>
                  <a:cubicBezTo>
                    <a:pt x="61436" y="43003"/>
                    <a:pt x="60484" y="41113"/>
                    <a:pt x="61436" y="39222"/>
                  </a:cubicBezTo>
                  <a:lnTo>
                    <a:pt x="68104" y="7088"/>
                  </a:lnTo>
                  <a:lnTo>
                    <a:pt x="87154" y="7088"/>
                  </a:lnTo>
                  <a:lnTo>
                    <a:pt x="70009" y="88368"/>
                  </a:lnTo>
                  <a:lnTo>
                    <a:pt x="47149" y="88368"/>
                  </a:lnTo>
                  <a:lnTo>
                    <a:pt x="34766" y="36387"/>
                  </a:lnTo>
                  <a:lnTo>
                    <a:pt x="34766" y="36387"/>
                  </a:lnTo>
                  <a:cubicBezTo>
                    <a:pt x="34766" y="37332"/>
                    <a:pt x="34766" y="39222"/>
                    <a:pt x="34766" y="41113"/>
                  </a:cubicBezTo>
                  <a:cubicBezTo>
                    <a:pt x="34766" y="43003"/>
                    <a:pt x="34766" y="44893"/>
                    <a:pt x="34766" y="46783"/>
                  </a:cubicBezTo>
                  <a:cubicBezTo>
                    <a:pt x="34766" y="48674"/>
                    <a:pt x="34766" y="50564"/>
                    <a:pt x="34766" y="52454"/>
                  </a:cubicBezTo>
                  <a:cubicBezTo>
                    <a:pt x="34766" y="54344"/>
                    <a:pt x="34766" y="56234"/>
                    <a:pt x="34766" y="57180"/>
                  </a:cubicBezTo>
                  <a:lnTo>
                    <a:pt x="28099" y="89313"/>
                  </a:lnTo>
                  <a:lnTo>
                    <a:pt x="9049" y="89313"/>
                  </a:lnTo>
                  <a:close/>
                </a:path>
              </a:pathLst>
            </a:custGeom>
            <a:grpFill/>
            <a:ln w="9525" cap="flat">
              <a:noFill/>
              <a:prstDash val="solid"/>
              <a:miter/>
            </a:ln>
          </p:spPr>
          <p:txBody>
            <a:bodyPr rtlCol="0" anchor="ctr"/>
            <a:lstStyle/>
            <a:p>
              <a:endParaRPr lang="en-US" dirty="0"/>
            </a:p>
          </p:txBody>
        </p:sp>
        <p:sp>
          <p:nvSpPr>
            <p:cNvPr id="15" name="Freihandform 29">
              <a:extLst>
                <a:ext uri="{FF2B5EF4-FFF2-40B4-BE49-F238E27FC236}">
                  <a16:creationId xmlns:a16="http://schemas.microsoft.com/office/drawing/2014/main" id="{1837740B-E6B9-FC1E-32EF-39A2DBDB3F27}"/>
                </a:ext>
              </a:extLst>
            </p:cNvPr>
            <p:cNvSpPr/>
            <p:nvPr/>
          </p:nvSpPr>
          <p:spPr>
            <a:xfrm>
              <a:off x="-3226754" y="3028645"/>
              <a:ext cx="76200" cy="94512"/>
            </a:xfrm>
            <a:custGeom>
              <a:avLst/>
              <a:gdLst>
                <a:gd name="connsiteX0" fmla="*/ 34766 w 76200"/>
                <a:gd name="connsiteY0" fmla="*/ 92149 h 94511"/>
                <a:gd name="connsiteX1" fmla="*/ 19526 w 76200"/>
                <a:gd name="connsiteY1" fmla="*/ 88368 h 94511"/>
                <a:gd name="connsiteX2" fmla="*/ 10001 w 76200"/>
                <a:gd name="connsiteY2" fmla="*/ 77972 h 94511"/>
                <a:gd name="connsiteX3" fmla="*/ 7144 w 76200"/>
                <a:gd name="connsiteY3" fmla="*/ 61905 h 94511"/>
                <a:gd name="connsiteX4" fmla="*/ 8096 w 76200"/>
                <a:gd name="connsiteY4" fmla="*/ 48674 h 94511"/>
                <a:gd name="connsiteX5" fmla="*/ 11906 w 76200"/>
                <a:gd name="connsiteY5" fmla="*/ 36387 h 94511"/>
                <a:gd name="connsiteX6" fmla="*/ 17621 w 76200"/>
                <a:gd name="connsiteY6" fmla="*/ 25046 h 94511"/>
                <a:gd name="connsiteX7" fmla="*/ 25241 w 76200"/>
                <a:gd name="connsiteY7" fmla="*/ 15594 h 94511"/>
                <a:gd name="connsiteX8" fmla="*/ 35719 w 76200"/>
                <a:gd name="connsiteY8" fmla="*/ 8979 h 94511"/>
                <a:gd name="connsiteX9" fmla="*/ 48101 w 76200"/>
                <a:gd name="connsiteY9" fmla="*/ 7088 h 94511"/>
                <a:gd name="connsiteX10" fmla="*/ 68104 w 76200"/>
                <a:gd name="connsiteY10" fmla="*/ 14649 h 94511"/>
                <a:gd name="connsiteX11" fmla="*/ 74771 w 76200"/>
                <a:gd name="connsiteY11" fmla="*/ 36387 h 94511"/>
                <a:gd name="connsiteX12" fmla="*/ 73819 w 76200"/>
                <a:gd name="connsiteY12" fmla="*/ 48674 h 94511"/>
                <a:gd name="connsiteX13" fmla="*/ 70961 w 76200"/>
                <a:gd name="connsiteY13" fmla="*/ 60960 h 94511"/>
                <a:gd name="connsiteX14" fmla="*/ 65246 w 76200"/>
                <a:gd name="connsiteY14" fmla="*/ 72301 h 94511"/>
                <a:gd name="connsiteX15" fmla="*/ 57626 w 76200"/>
                <a:gd name="connsiteY15" fmla="*/ 81753 h 94511"/>
                <a:gd name="connsiteX16" fmla="*/ 47149 w 76200"/>
                <a:gd name="connsiteY16" fmla="*/ 88368 h 94511"/>
                <a:gd name="connsiteX17" fmla="*/ 33814 w 76200"/>
                <a:gd name="connsiteY17" fmla="*/ 90259 h 94511"/>
                <a:gd name="connsiteX18" fmla="*/ 36671 w 76200"/>
                <a:gd name="connsiteY18" fmla="*/ 75137 h 94511"/>
                <a:gd name="connsiteX19" fmla="*/ 41434 w 76200"/>
                <a:gd name="connsiteY19" fmla="*/ 73247 h 94511"/>
                <a:gd name="connsiteX20" fmla="*/ 46196 w 76200"/>
                <a:gd name="connsiteY20" fmla="*/ 68521 h 94511"/>
                <a:gd name="connsiteX21" fmla="*/ 50006 w 76200"/>
                <a:gd name="connsiteY21" fmla="*/ 61905 h 94511"/>
                <a:gd name="connsiteX22" fmla="*/ 52864 w 76200"/>
                <a:gd name="connsiteY22" fmla="*/ 54344 h 94511"/>
                <a:gd name="connsiteX23" fmla="*/ 54769 w 76200"/>
                <a:gd name="connsiteY23" fmla="*/ 45838 h 94511"/>
                <a:gd name="connsiteX24" fmla="*/ 54769 w 76200"/>
                <a:gd name="connsiteY24" fmla="*/ 37332 h 94511"/>
                <a:gd name="connsiteX25" fmla="*/ 52864 w 76200"/>
                <a:gd name="connsiteY25" fmla="*/ 28826 h 94511"/>
                <a:gd name="connsiteX26" fmla="*/ 47149 w 76200"/>
                <a:gd name="connsiteY26" fmla="*/ 25991 h 94511"/>
                <a:gd name="connsiteX27" fmla="*/ 41434 w 76200"/>
                <a:gd name="connsiteY27" fmla="*/ 27881 h 94511"/>
                <a:gd name="connsiteX28" fmla="*/ 36671 w 76200"/>
                <a:gd name="connsiteY28" fmla="*/ 32607 h 94511"/>
                <a:gd name="connsiteX29" fmla="*/ 32861 w 76200"/>
                <a:gd name="connsiteY29" fmla="*/ 39222 h 94511"/>
                <a:gd name="connsiteX30" fmla="*/ 30004 w 76200"/>
                <a:gd name="connsiteY30" fmla="*/ 46783 h 94511"/>
                <a:gd name="connsiteX31" fmla="*/ 28099 w 76200"/>
                <a:gd name="connsiteY31" fmla="*/ 55289 h 94511"/>
                <a:gd name="connsiteX32" fmla="*/ 28099 w 76200"/>
                <a:gd name="connsiteY32" fmla="*/ 62850 h 94511"/>
                <a:gd name="connsiteX33" fmla="*/ 28099 w 76200"/>
                <a:gd name="connsiteY33" fmla="*/ 69466 h 94511"/>
                <a:gd name="connsiteX34" fmla="*/ 30956 w 76200"/>
                <a:gd name="connsiteY34" fmla="*/ 73247 h 94511"/>
                <a:gd name="connsiteX35" fmla="*/ 35719 w 76200"/>
                <a:gd name="connsiteY35" fmla="*/ 74192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6200" h="94511">
                  <a:moveTo>
                    <a:pt x="34766" y="92149"/>
                  </a:moveTo>
                  <a:cubicBezTo>
                    <a:pt x="29051" y="92149"/>
                    <a:pt x="23336" y="91204"/>
                    <a:pt x="19526" y="88368"/>
                  </a:cubicBezTo>
                  <a:cubicBezTo>
                    <a:pt x="15716" y="85533"/>
                    <a:pt x="12859" y="82698"/>
                    <a:pt x="10001" y="77972"/>
                  </a:cubicBezTo>
                  <a:cubicBezTo>
                    <a:pt x="7144" y="73247"/>
                    <a:pt x="7144" y="68521"/>
                    <a:pt x="7144" y="61905"/>
                  </a:cubicBezTo>
                  <a:cubicBezTo>
                    <a:pt x="7144" y="55289"/>
                    <a:pt x="7144" y="53399"/>
                    <a:pt x="8096" y="48674"/>
                  </a:cubicBezTo>
                  <a:cubicBezTo>
                    <a:pt x="9049" y="43948"/>
                    <a:pt x="10001" y="40167"/>
                    <a:pt x="11906" y="36387"/>
                  </a:cubicBezTo>
                  <a:cubicBezTo>
                    <a:pt x="13811" y="32607"/>
                    <a:pt x="15716" y="28826"/>
                    <a:pt x="17621" y="25046"/>
                  </a:cubicBezTo>
                  <a:cubicBezTo>
                    <a:pt x="19526" y="21265"/>
                    <a:pt x="22384" y="18430"/>
                    <a:pt x="25241" y="15594"/>
                  </a:cubicBezTo>
                  <a:cubicBezTo>
                    <a:pt x="28099" y="12759"/>
                    <a:pt x="31909" y="10869"/>
                    <a:pt x="35719" y="8979"/>
                  </a:cubicBezTo>
                  <a:cubicBezTo>
                    <a:pt x="39529" y="7088"/>
                    <a:pt x="43339" y="7088"/>
                    <a:pt x="48101" y="7088"/>
                  </a:cubicBezTo>
                  <a:cubicBezTo>
                    <a:pt x="57626" y="7088"/>
                    <a:pt x="64294" y="9924"/>
                    <a:pt x="68104" y="14649"/>
                  </a:cubicBezTo>
                  <a:cubicBezTo>
                    <a:pt x="71914" y="19375"/>
                    <a:pt x="74771" y="26936"/>
                    <a:pt x="74771" y="36387"/>
                  </a:cubicBezTo>
                  <a:cubicBezTo>
                    <a:pt x="74771" y="45838"/>
                    <a:pt x="74771" y="43948"/>
                    <a:pt x="73819" y="48674"/>
                  </a:cubicBezTo>
                  <a:cubicBezTo>
                    <a:pt x="72866" y="53399"/>
                    <a:pt x="71914" y="57180"/>
                    <a:pt x="70961" y="60960"/>
                  </a:cubicBezTo>
                  <a:cubicBezTo>
                    <a:pt x="70009" y="64741"/>
                    <a:pt x="68104" y="68521"/>
                    <a:pt x="65246" y="72301"/>
                  </a:cubicBezTo>
                  <a:cubicBezTo>
                    <a:pt x="62389" y="76082"/>
                    <a:pt x="60484" y="78917"/>
                    <a:pt x="57626" y="81753"/>
                  </a:cubicBezTo>
                  <a:cubicBezTo>
                    <a:pt x="54769" y="84588"/>
                    <a:pt x="50959" y="86478"/>
                    <a:pt x="47149" y="88368"/>
                  </a:cubicBezTo>
                  <a:cubicBezTo>
                    <a:pt x="43339" y="90259"/>
                    <a:pt x="38576" y="90259"/>
                    <a:pt x="33814" y="90259"/>
                  </a:cubicBezTo>
                  <a:close/>
                  <a:moveTo>
                    <a:pt x="36671" y="75137"/>
                  </a:moveTo>
                  <a:cubicBezTo>
                    <a:pt x="38576" y="75137"/>
                    <a:pt x="40481" y="75137"/>
                    <a:pt x="41434" y="73247"/>
                  </a:cubicBezTo>
                  <a:cubicBezTo>
                    <a:pt x="42386" y="71356"/>
                    <a:pt x="44291" y="70411"/>
                    <a:pt x="46196" y="68521"/>
                  </a:cubicBezTo>
                  <a:cubicBezTo>
                    <a:pt x="48101" y="66631"/>
                    <a:pt x="49054" y="64741"/>
                    <a:pt x="50006" y="61905"/>
                  </a:cubicBezTo>
                  <a:cubicBezTo>
                    <a:pt x="50959" y="59070"/>
                    <a:pt x="51911" y="57180"/>
                    <a:pt x="52864" y="54344"/>
                  </a:cubicBezTo>
                  <a:cubicBezTo>
                    <a:pt x="53816" y="51509"/>
                    <a:pt x="53816" y="48674"/>
                    <a:pt x="54769" y="45838"/>
                  </a:cubicBezTo>
                  <a:cubicBezTo>
                    <a:pt x="55721" y="43003"/>
                    <a:pt x="54769" y="40167"/>
                    <a:pt x="54769" y="37332"/>
                  </a:cubicBezTo>
                  <a:cubicBezTo>
                    <a:pt x="54769" y="33552"/>
                    <a:pt x="54769" y="30716"/>
                    <a:pt x="52864" y="28826"/>
                  </a:cubicBezTo>
                  <a:cubicBezTo>
                    <a:pt x="50959" y="26936"/>
                    <a:pt x="50006" y="25991"/>
                    <a:pt x="47149" y="25991"/>
                  </a:cubicBezTo>
                  <a:cubicBezTo>
                    <a:pt x="44291" y="25991"/>
                    <a:pt x="43339" y="25991"/>
                    <a:pt x="41434" y="27881"/>
                  </a:cubicBezTo>
                  <a:cubicBezTo>
                    <a:pt x="39529" y="29771"/>
                    <a:pt x="38576" y="30716"/>
                    <a:pt x="36671" y="32607"/>
                  </a:cubicBezTo>
                  <a:cubicBezTo>
                    <a:pt x="34766" y="34497"/>
                    <a:pt x="33814" y="36387"/>
                    <a:pt x="32861" y="39222"/>
                  </a:cubicBezTo>
                  <a:cubicBezTo>
                    <a:pt x="31909" y="42058"/>
                    <a:pt x="30956" y="43948"/>
                    <a:pt x="30004" y="46783"/>
                  </a:cubicBezTo>
                  <a:cubicBezTo>
                    <a:pt x="29051" y="49619"/>
                    <a:pt x="29051" y="52454"/>
                    <a:pt x="28099" y="55289"/>
                  </a:cubicBezTo>
                  <a:cubicBezTo>
                    <a:pt x="27146" y="58125"/>
                    <a:pt x="28099" y="60960"/>
                    <a:pt x="28099" y="62850"/>
                  </a:cubicBezTo>
                  <a:cubicBezTo>
                    <a:pt x="28099" y="64741"/>
                    <a:pt x="28099" y="67576"/>
                    <a:pt x="28099" y="69466"/>
                  </a:cubicBezTo>
                  <a:cubicBezTo>
                    <a:pt x="28099" y="71356"/>
                    <a:pt x="30004" y="72301"/>
                    <a:pt x="30956" y="73247"/>
                  </a:cubicBezTo>
                  <a:cubicBezTo>
                    <a:pt x="31909" y="74192"/>
                    <a:pt x="33814" y="74192"/>
                    <a:pt x="35719" y="74192"/>
                  </a:cubicBezTo>
                  <a:close/>
                </a:path>
              </a:pathLst>
            </a:custGeom>
            <a:grpFill/>
            <a:ln w="9525" cap="flat">
              <a:noFill/>
              <a:prstDash val="solid"/>
              <a:miter/>
            </a:ln>
          </p:spPr>
          <p:txBody>
            <a:bodyPr rtlCol="0" anchor="ctr"/>
            <a:lstStyle/>
            <a:p>
              <a:endParaRPr lang="en-US" dirty="0"/>
            </a:p>
          </p:txBody>
        </p:sp>
        <p:sp>
          <p:nvSpPr>
            <p:cNvPr id="16" name="Freihandform 30">
              <a:extLst>
                <a:ext uri="{FF2B5EF4-FFF2-40B4-BE49-F238E27FC236}">
                  <a16:creationId xmlns:a16="http://schemas.microsoft.com/office/drawing/2014/main" id="{D5D3FB27-9500-6B58-0069-705D647FF65E}"/>
                </a:ext>
              </a:extLst>
            </p:cNvPr>
            <p:cNvSpPr/>
            <p:nvPr/>
          </p:nvSpPr>
          <p:spPr>
            <a:xfrm>
              <a:off x="-3131504" y="3030535"/>
              <a:ext cx="76200" cy="94512"/>
            </a:xfrm>
            <a:custGeom>
              <a:avLst/>
              <a:gdLst>
                <a:gd name="connsiteX0" fmla="*/ 10954 w 76200"/>
                <a:gd name="connsiteY0" fmla="*/ 89313 h 94511"/>
                <a:gd name="connsiteX1" fmla="*/ 7144 w 76200"/>
                <a:gd name="connsiteY1" fmla="*/ 8033 h 94511"/>
                <a:gd name="connsiteX2" fmla="*/ 28099 w 76200"/>
                <a:gd name="connsiteY2" fmla="*/ 8033 h 94511"/>
                <a:gd name="connsiteX3" fmla="*/ 28099 w 76200"/>
                <a:gd name="connsiteY3" fmla="*/ 48674 h 94511"/>
                <a:gd name="connsiteX4" fmla="*/ 28099 w 76200"/>
                <a:gd name="connsiteY4" fmla="*/ 54344 h 94511"/>
                <a:gd name="connsiteX5" fmla="*/ 28099 w 76200"/>
                <a:gd name="connsiteY5" fmla="*/ 60015 h 94511"/>
                <a:gd name="connsiteX6" fmla="*/ 28099 w 76200"/>
                <a:gd name="connsiteY6" fmla="*/ 65686 h 94511"/>
                <a:gd name="connsiteX7" fmla="*/ 28099 w 76200"/>
                <a:gd name="connsiteY7" fmla="*/ 65686 h 94511"/>
                <a:gd name="connsiteX8" fmla="*/ 30004 w 76200"/>
                <a:gd name="connsiteY8" fmla="*/ 60015 h 94511"/>
                <a:gd name="connsiteX9" fmla="*/ 31909 w 76200"/>
                <a:gd name="connsiteY9" fmla="*/ 54344 h 94511"/>
                <a:gd name="connsiteX10" fmla="*/ 33814 w 76200"/>
                <a:gd name="connsiteY10" fmla="*/ 49619 h 94511"/>
                <a:gd name="connsiteX11" fmla="*/ 51911 w 76200"/>
                <a:gd name="connsiteY11" fmla="*/ 7088 h 94511"/>
                <a:gd name="connsiteX12" fmla="*/ 73819 w 76200"/>
                <a:gd name="connsiteY12" fmla="*/ 7088 h 94511"/>
                <a:gd name="connsiteX13" fmla="*/ 35719 w 76200"/>
                <a:gd name="connsiteY13" fmla="*/ 88368 h 94511"/>
                <a:gd name="connsiteX14" fmla="*/ 12859 w 76200"/>
                <a:gd name="connsiteY14"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6200" h="94511">
                  <a:moveTo>
                    <a:pt x="10954" y="89313"/>
                  </a:moveTo>
                  <a:lnTo>
                    <a:pt x="7144" y="8033"/>
                  </a:lnTo>
                  <a:lnTo>
                    <a:pt x="28099" y="8033"/>
                  </a:lnTo>
                  <a:lnTo>
                    <a:pt x="28099" y="48674"/>
                  </a:lnTo>
                  <a:cubicBezTo>
                    <a:pt x="28099" y="50564"/>
                    <a:pt x="28099" y="52454"/>
                    <a:pt x="28099" y="54344"/>
                  </a:cubicBezTo>
                  <a:cubicBezTo>
                    <a:pt x="28099" y="56234"/>
                    <a:pt x="28099" y="58125"/>
                    <a:pt x="28099" y="60015"/>
                  </a:cubicBezTo>
                  <a:cubicBezTo>
                    <a:pt x="28099" y="61905"/>
                    <a:pt x="28099" y="63795"/>
                    <a:pt x="28099" y="65686"/>
                  </a:cubicBezTo>
                  <a:lnTo>
                    <a:pt x="28099" y="65686"/>
                  </a:lnTo>
                  <a:cubicBezTo>
                    <a:pt x="28099" y="63795"/>
                    <a:pt x="28099" y="61905"/>
                    <a:pt x="30004" y="60015"/>
                  </a:cubicBezTo>
                  <a:cubicBezTo>
                    <a:pt x="31909" y="58125"/>
                    <a:pt x="30956" y="56234"/>
                    <a:pt x="31909" y="54344"/>
                  </a:cubicBezTo>
                  <a:cubicBezTo>
                    <a:pt x="32861" y="52454"/>
                    <a:pt x="32861" y="51509"/>
                    <a:pt x="33814" y="49619"/>
                  </a:cubicBezTo>
                  <a:lnTo>
                    <a:pt x="51911" y="7088"/>
                  </a:lnTo>
                  <a:lnTo>
                    <a:pt x="73819" y="7088"/>
                  </a:lnTo>
                  <a:lnTo>
                    <a:pt x="35719" y="88368"/>
                  </a:lnTo>
                  <a:lnTo>
                    <a:pt x="12859" y="88368"/>
                  </a:lnTo>
                  <a:close/>
                </a:path>
              </a:pathLst>
            </a:custGeom>
            <a:grpFill/>
            <a:ln w="9525" cap="flat">
              <a:noFill/>
              <a:prstDash val="solid"/>
              <a:miter/>
            </a:ln>
          </p:spPr>
          <p:txBody>
            <a:bodyPr rtlCol="0" anchor="ctr"/>
            <a:lstStyle/>
            <a:p>
              <a:endParaRPr lang="en-US" dirty="0"/>
            </a:p>
          </p:txBody>
        </p:sp>
        <p:sp>
          <p:nvSpPr>
            <p:cNvPr id="17" name="Freihandform 31">
              <a:extLst>
                <a:ext uri="{FF2B5EF4-FFF2-40B4-BE49-F238E27FC236}">
                  <a16:creationId xmlns:a16="http://schemas.microsoft.com/office/drawing/2014/main" id="{B1EBF9A8-29D9-5D3D-4310-0FC1F35A4328}"/>
                </a:ext>
              </a:extLst>
            </p:cNvPr>
            <p:cNvSpPr/>
            <p:nvPr/>
          </p:nvSpPr>
          <p:spPr>
            <a:xfrm>
              <a:off x="-3067687" y="3031480"/>
              <a:ext cx="76200" cy="94512"/>
            </a:xfrm>
            <a:custGeom>
              <a:avLst/>
              <a:gdLst>
                <a:gd name="connsiteX0" fmla="*/ 8096 w 76200"/>
                <a:gd name="connsiteY0" fmla="*/ 88368 h 94511"/>
                <a:gd name="connsiteX1" fmla="*/ 46196 w 76200"/>
                <a:gd name="connsiteY1" fmla="*/ 7088 h 94511"/>
                <a:gd name="connsiteX2" fmla="*/ 71914 w 76200"/>
                <a:gd name="connsiteY2" fmla="*/ 7088 h 94511"/>
                <a:gd name="connsiteX3" fmla="*/ 75724 w 76200"/>
                <a:gd name="connsiteY3" fmla="*/ 88368 h 94511"/>
                <a:gd name="connsiteX4" fmla="*/ 54769 w 76200"/>
                <a:gd name="connsiteY4" fmla="*/ 88368 h 94511"/>
                <a:gd name="connsiteX5" fmla="*/ 54769 w 76200"/>
                <a:gd name="connsiteY5" fmla="*/ 73247 h 94511"/>
                <a:gd name="connsiteX6" fmla="*/ 35719 w 76200"/>
                <a:gd name="connsiteY6" fmla="*/ 73247 h 94511"/>
                <a:gd name="connsiteX7" fmla="*/ 29051 w 76200"/>
                <a:gd name="connsiteY7" fmla="*/ 88368 h 94511"/>
                <a:gd name="connsiteX8" fmla="*/ 7144 w 76200"/>
                <a:gd name="connsiteY8" fmla="*/ 88368 h 94511"/>
                <a:gd name="connsiteX9" fmla="*/ 43339 w 76200"/>
                <a:gd name="connsiteY9" fmla="*/ 56234 h 94511"/>
                <a:gd name="connsiteX10" fmla="*/ 55721 w 76200"/>
                <a:gd name="connsiteY10" fmla="*/ 56234 h 94511"/>
                <a:gd name="connsiteX11" fmla="*/ 55721 w 76200"/>
                <a:gd name="connsiteY11" fmla="*/ 34497 h 94511"/>
                <a:gd name="connsiteX12" fmla="*/ 55721 w 76200"/>
                <a:gd name="connsiteY12" fmla="*/ 28826 h 94511"/>
                <a:gd name="connsiteX13" fmla="*/ 55721 w 76200"/>
                <a:gd name="connsiteY13" fmla="*/ 23155 h 94511"/>
                <a:gd name="connsiteX14" fmla="*/ 55721 w 76200"/>
                <a:gd name="connsiteY14" fmla="*/ 23155 h 94511"/>
                <a:gd name="connsiteX15" fmla="*/ 53816 w 76200"/>
                <a:gd name="connsiteY15" fmla="*/ 28826 h 94511"/>
                <a:gd name="connsiteX16" fmla="*/ 51911 w 76200"/>
                <a:gd name="connsiteY16" fmla="*/ 33552 h 94511"/>
                <a:gd name="connsiteX17" fmla="*/ 42386 w 76200"/>
                <a:gd name="connsiteY17" fmla="*/ 5623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6200" h="94511">
                  <a:moveTo>
                    <a:pt x="8096" y="88368"/>
                  </a:moveTo>
                  <a:lnTo>
                    <a:pt x="46196" y="7088"/>
                  </a:lnTo>
                  <a:lnTo>
                    <a:pt x="71914" y="7088"/>
                  </a:lnTo>
                  <a:lnTo>
                    <a:pt x="75724" y="88368"/>
                  </a:lnTo>
                  <a:lnTo>
                    <a:pt x="54769" y="88368"/>
                  </a:lnTo>
                  <a:lnTo>
                    <a:pt x="54769" y="73247"/>
                  </a:lnTo>
                  <a:lnTo>
                    <a:pt x="35719" y="73247"/>
                  </a:lnTo>
                  <a:lnTo>
                    <a:pt x="29051" y="88368"/>
                  </a:lnTo>
                  <a:lnTo>
                    <a:pt x="7144" y="88368"/>
                  </a:lnTo>
                  <a:close/>
                  <a:moveTo>
                    <a:pt x="43339" y="56234"/>
                  </a:moveTo>
                  <a:lnTo>
                    <a:pt x="55721" y="56234"/>
                  </a:lnTo>
                  <a:lnTo>
                    <a:pt x="55721" y="34497"/>
                  </a:lnTo>
                  <a:cubicBezTo>
                    <a:pt x="55721" y="32606"/>
                    <a:pt x="55721" y="30716"/>
                    <a:pt x="55721" y="28826"/>
                  </a:cubicBezTo>
                  <a:cubicBezTo>
                    <a:pt x="55721" y="26936"/>
                    <a:pt x="55721" y="25046"/>
                    <a:pt x="55721" y="23155"/>
                  </a:cubicBezTo>
                  <a:lnTo>
                    <a:pt x="55721" y="23155"/>
                  </a:lnTo>
                  <a:cubicBezTo>
                    <a:pt x="55721" y="25046"/>
                    <a:pt x="55721" y="26936"/>
                    <a:pt x="53816" y="28826"/>
                  </a:cubicBezTo>
                  <a:cubicBezTo>
                    <a:pt x="51911" y="30716"/>
                    <a:pt x="52864" y="32606"/>
                    <a:pt x="51911" y="33552"/>
                  </a:cubicBezTo>
                  <a:lnTo>
                    <a:pt x="42386" y="56234"/>
                  </a:lnTo>
                  <a:close/>
                </a:path>
              </a:pathLst>
            </a:custGeom>
            <a:grpFill/>
            <a:ln w="9525" cap="flat">
              <a:noFill/>
              <a:prstDash val="solid"/>
              <a:miter/>
            </a:ln>
          </p:spPr>
          <p:txBody>
            <a:bodyPr rtlCol="0" anchor="ctr"/>
            <a:lstStyle/>
            <a:p>
              <a:endParaRPr lang="en-US" dirty="0"/>
            </a:p>
          </p:txBody>
        </p:sp>
        <p:sp>
          <p:nvSpPr>
            <p:cNvPr id="18" name="Freihandform 32">
              <a:extLst>
                <a:ext uri="{FF2B5EF4-FFF2-40B4-BE49-F238E27FC236}">
                  <a16:creationId xmlns:a16="http://schemas.microsoft.com/office/drawing/2014/main" id="{72389AB2-3DD9-B411-8F26-BE095058B5B3}"/>
                </a:ext>
              </a:extLst>
            </p:cNvPr>
            <p:cNvSpPr/>
            <p:nvPr/>
          </p:nvSpPr>
          <p:spPr>
            <a:xfrm>
              <a:off x="-2966722" y="3032425"/>
              <a:ext cx="66675" cy="94512"/>
            </a:xfrm>
            <a:custGeom>
              <a:avLst/>
              <a:gdLst>
                <a:gd name="connsiteX0" fmla="*/ 9049 w 66675"/>
                <a:gd name="connsiteY0" fmla="*/ 87423 h 94511"/>
                <a:gd name="connsiteX1" fmla="*/ 22384 w 66675"/>
                <a:gd name="connsiteY1" fmla="*/ 24100 h 94511"/>
                <a:gd name="connsiteX2" fmla="*/ 7144 w 66675"/>
                <a:gd name="connsiteY2" fmla="*/ 24100 h 94511"/>
                <a:gd name="connsiteX3" fmla="*/ 10954 w 66675"/>
                <a:gd name="connsiteY3" fmla="*/ 7088 h 94511"/>
                <a:gd name="connsiteX4" fmla="*/ 62389 w 66675"/>
                <a:gd name="connsiteY4" fmla="*/ 7088 h 94511"/>
                <a:gd name="connsiteX5" fmla="*/ 58579 w 66675"/>
                <a:gd name="connsiteY5" fmla="*/ 24100 h 94511"/>
                <a:gd name="connsiteX6" fmla="*/ 43339 w 66675"/>
                <a:gd name="connsiteY6" fmla="*/ 24100 h 94511"/>
                <a:gd name="connsiteX7" fmla="*/ 30004 w 66675"/>
                <a:gd name="connsiteY7" fmla="*/ 87423 h 94511"/>
                <a:gd name="connsiteX8" fmla="*/ 9049 w 66675"/>
                <a:gd name="connsiteY8"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94511">
                  <a:moveTo>
                    <a:pt x="9049" y="87423"/>
                  </a:moveTo>
                  <a:lnTo>
                    <a:pt x="22384" y="24100"/>
                  </a:lnTo>
                  <a:lnTo>
                    <a:pt x="7144" y="24100"/>
                  </a:lnTo>
                  <a:lnTo>
                    <a:pt x="10954" y="7088"/>
                  </a:lnTo>
                  <a:lnTo>
                    <a:pt x="62389" y="7088"/>
                  </a:lnTo>
                  <a:lnTo>
                    <a:pt x="58579" y="24100"/>
                  </a:lnTo>
                  <a:lnTo>
                    <a:pt x="43339" y="24100"/>
                  </a:lnTo>
                  <a:lnTo>
                    <a:pt x="30004" y="87423"/>
                  </a:lnTo>
                  <a:lnTo>
                    <a:pt x="9049" y="87423"/>
                  </a:lnTo>
                  <a:close/>
                </a:path>
              </a:pathLst>
            </a:custGeom>
            <a:grpFill/>
            <a:ln w="9525" cap="flat">
              <a:noFill/>
              <a:prstDash val="solid"/>
              <a:miter/>
            </a:ln>
          </p:spPr>
          <p:txBody>
            <a:bodyPr rtlCol="0" anchor="ctr"/>
            <a:lstStyle/>
            <a:p>
              <a:endParaRPr lang="en-US" dirty="0"/>
            </a:p>
          </p:txBody>
        </p:sp>
        <p:sp>
          <p:nvSpPr>
            <p:cNvPr id="19" name="Freihandform 33">
              <a:extLst>
                <a:ext uri="{FF2B5EF4-FFF2-40B4-BE49-F238E27FC236}">
                  <a16:creationId xmlns:a16="http://schemas.microsoft.com/office/drawing/2014/main" id="{1FF5A294-D0BE-74A4-EDB7-AC5C985BFC88}"/>
                </a:ext>
              </a:extLst>
            </p:cNvPr>
            <p:cNvSpPr/>
            <p:nvPr/>
          </p:nvSpPr>
          <p:spPr>
            <a:xfrm>
              <a:off x="-2902904" y="3031480"/>
              <a:ext cx="47625" cy="94512"/>
            </a:xfrm>
            <a:custGeom>
              <a:avLst/>
              <a:gdLst>
                <a:gd name="connsiteX0" fmla="*/ 7144 w 47625"/>
                <a:gd name="connsiteY0" fmla="*/ 88368 h 94511"/>
                <a:gd name="connsiteX1" fmla="*/ 24289 w 47625"/>
                <a:gd name="connsiteY1" fmla="*/ 7088 h 94511"/>
                <a:gd name="connsiteX2" fmla="*/ 44291 w 47625"/>
                <a:gd name="connsiteY2" fmla="*/ 7088 h 94511"/>
                <a:gd name="connsiteX3" fmla="*/ 27146 w 47625"/>
                <a:gd name="connsiteY3" fmla="*/ 88368 h 94511"/>
                <a:gd name="connsiteX4" fmla="*/ 7144 w 47625"/>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94511">
                  <a:moveTo>
                    <a:pt x="7144" y="88368"/>
                  </a:moveTo>
                  <a:lnTo>
                    <a:pt x="24289" y="7088"/>
                  </a:lnTo>
                  <a:lnTo>
                    <a:pt x="44291" y="7088"/>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20" name="Freihandform 34">
              <a:extLst>
                <a:ext uri="{FF2B5EF4-FFF2-40B4-BE49-F238E27FC236}">
                  <a16:creationId xmlns:a16="http://schemas.microsoft.com/office/drawing/2014/main" id="{9B16E2FA-33A7-A512-F367-D364BB40EA4F}"/>
                </a:ext>
              </a:extLst>
            </p:cNvPr>
            <p:cNvSpPr/>
            <p:nvPr/>
          </p:nvSpPr>
          <p:spPr>
            <a:xfrm>
              <a:off x="-2842897" y="3030535"/>
              <a:ext cx="76200" cy="94512"/>
            </a:xfrm>
            <a:custGeom>
              <a:avLst/>
              <a:gdLst>
                <a:gd name="connsiteX0" fmla="*/ 10954 w 76200"/>
                <a:gd name="connsiteY0" fmla="*/ 89313 h 94511"/>
                <a:gd name="connsiteX1" fmla="*/ 7144 w 76200"/>
                <a:gd name="connsiteY1" fmla="*/ 8033 h 94511"/>
                <a:gd name="connsiteX2" fmla="*/ 28099 w 76200"/>
                <a:gd name="connsiteY2" fmla="*/ 8033 h 94511"/>
                <a:gd name="connsiteX3" fmla="*/ 28099 w 76200"/>
                <a:gd name="connsiteY3" fmla="*/ 48674 h 94511"/>
                <a:gd name="connsiteX4" fmla="*/ 28099 w 76200"/>
                <a:gd name="connsiteY4" fmla="*/ 54344 h 94511"/>
                <a:gd name="connsiteX5" fmla="*/ 28099 w 76200"/>
                <a:gd name="connsiteY5" fmla="*/ 60015 h 94511"/>
                <a:gd name="connsiteX6" fmla="*/ 28099 w 76200"/>
                <a:gd name="connsiteY6" fmla="*/ 65686 h 94511"/>
                <a:gd name="connsiteX7" fmla="*/ 28099 w 76200"/>
                <a:gd name="connsiteY7" fmla="*/ 65686 h 94511"/>
                <a:gd name="connsiteX8" fmla="*/ 30004 w 76200"/>
                <a:gd name="connsiteY8" fmla="*/ 60015 h 94511"/>
                <a:gd name="connsiteX9" fmla="*/ 31909 w 76200"/>
                <a:gd name="connsiteY9" fmla="*/ 54344 h 94511"/>
                <a:gd name="connsiteX10" fmla="*/ 33814 w 76200"/>
                <a:gd name="connsiteY10" fmla="*/ 49619 h 94511"/>
                <a:gd name="connsiteX11" fmla="*/ 51911 w 76200"/>
                <a:gd name="connsiteY11" fmla="*/ 7088 h 94511"/>
                <a:gd name="connsiteX12" fmla="*/ 73819 w 76200"/>
                <a:gd name="connsiteY12" fmla="*/ 7088 h 94511"/>
                <a:gd name="connsiteX13" fmla="*/ 35719 w 76200"/>
                <a:gd name="connsiteY13" fmla="*/ 88368 h 94511"/>
                <a:gd name="connsiteX14" fmla="*/ 12859 w 76200"/>
                <a:gd name="connsiteY14"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6200" h="94511">
                  <a:moveTo>
                    <a:pt x="10954" y="89313"/>
                  </a:moveTo>
                  <a:lnTo>
                    <a:pt x="7144" y="8033"/>
                  </a:lnTo>
                  <a:lnTo>
                    <a:pt x="28099" y="8033"/>
                  </a:lnTo>
                  <a:lnTo>
                    <a:pt x="28099" y="48674"/>
                  </a:lnTo>
                  <a:cubicBezTo>
                    <a:pt x="28099" y="50564"/>
                    <a:pt x="28099" y="52454"/>
                    <a:pt x="28099" y="54344"/>
                  </a:cubicBezTo>
                  <a:cubicBezTo>
                    <a:pt x="28099" y="56234"/>
                    <a:pt x="28099" y="58125"/>
                    <a:pt x="28099" y="60015"/>
                  </a:cubicBezTo>
                  <a:cubicBezTo>
                    <a:pt x="28099" y="61905"/>
                    <a:pt x="28099" y="63795"/>
                    <a:pt x="28099" y="65686"/>
                  </a:cubicBezTo>
                  <a:lnTo>
                    <a:pt x="28099" y="65686"/>
                  </a:lnTo>
                  <a:cubicBezTo>
                    <a:pt x="28099" y="63795"/>
                    <a:pt x="28099" y="61905"/>
                    <a:pt x="30004" y="60015"/>
                  </a:cubicBezTo>
                  <a:cubicBezTo>
                    <a:pt x="31909" y="58125"/>
                    <a:pt x="30956" y="56234"/>
                    <a:pt x="31909" y="54344"/>
                  </a:cubicBezTo>
                  <a:cubicBezTo>
                    <a:pt x="32861" y="52454"/>
                    <a:pt x="32861" y="51509"/>
                    <a:pt x="33814" y="49619"/>
                  </a:cubicBezTo>
                  <a:lnTo>
                    <a:pt x="51911" y="7088"/>
                  </a:lnTo>
                  <a:lnTo>
                    <a:pt x="73819" y="7088"/>
                  </a:lnTo>
                  <a:lnTo>
                    <a:pt x="35719" y="88368"/>
                  </a:lnTo>
                  <a:lnTo>
                    <a:pt x="12859" y="88368"/>
                  </a:lnTo>
                  <a:close/>
                </a:path>
              </a:pathLst>
            </a:custGeom>
            <a:grpFill/>
            <a:ln w="9525" cap="flat">
              <a:noFill/>
              <a:prstDash val="solid"/>
              <a:miter/>
            </a:ln>
          </p:spPr>
          <p:txBody>
            <a:bodyPr rtlCol="0" anchor="ctr"/>
            <a:lstStyle/>
            <a:p>
              <a:endParaRPr lang="en-US" dirty="0"/>
            </a:p>
          </p:txBody>
        </p:sp>
        <p:sp>
          <p:nvSpPr>
            <p:cNvPr id="21" name="Freihandform 35">
              <a:extLst>
                <a:ext uri="{FF2B5EF4-FFF2-40B4-BE49-F238E27FC236}">
                  <a16:creationId xmlns:a16="http://schemas.microsoft.com/office/drawing/2014/main" id="{39ECB6A0-6F0D-BA9B-528A-F1AE3CE2066F}"/>
                </a:ext>
              </a:extLst>
            </p:cNvPr>
            <p:cNvSpPr/>
            <p:nvPr/>
          </p:nvSpPr>
          <p:spPr>
            <a:xfrm>
              <a:off x="-2772412" y="3031480"/>
              <a:ext cx="66675" cy="94512"/>
            </a:xfrm>
            <a:custGeom>
              <a:avLst/>
              <a:gdLst>
                <a:gd name="connsiteX0" fmla="*/ 8096 w 66675"/>
                <a:gd name="connsiteY0" fmla="*/ 88368 h 94511"/>
                <a:gd name="connsiteX1" fmla="*/ 25241 w 66675"/>
                <a:gd name="connsiteY1" fmla="*/ 7088 h 94511"/>
                <a:gd name="connsiteX2" fmla="*/ 68104 w 66675"/>
                <a:gd name="connsiteY2" fmla="*/ 7088 h 94511"/>
                <a:gd name="connsiteX3" fmla="*/ 64294 w 66675"/>
                <a:gd name="connsiteY3" fmla="*/ 24100 h 94511"/>
                <a:gd name="connsiteX4" fmla="*/ 42386 w 66675"/>
                <a:gd name="connsiteY4" fmla="*/ 24100 h 94511"/>
                <a:gd name="connsiteX5" fmla="*/ 39529 w 66675"/>
                <a:gd name="connsiteY5" fmla="*/ 37332 h 94511"/>
                <a:gd name="connsiteX6" fmla="*/ 60484 w 66675"/>
                <a:gd name="connsiteY6" fmla="*/ 37332 h 94511"/>
                <a:gd name="connsiteX7" fmla="*/ 56674 w 66675"/>
                <a:gd name="connsiteY7" fmla="*/ 54344 h 94511"/>
                <a:gd name="connsiteX8" fmla="*/ 35719 w 66675"/>
                <a:gd name="connsiteY8" fmla="*/ 54344 h 94511"/>
                <a:gd name="connsiteX9" fmla="*/ 31909 w 66675"/>
                <a:gd name="connsiteY9" fmla="*/ 70411 h 94511"/>
                <a:gd name="connsiteX10" fmla="*/ 53816 w 66675"/>
                <a:gd name="connsiteY10" fmla="*/ 70411 h 94511"/>
                <a:gd name="connsiteX11" fmla="*/ 50006 w 66675"/>
                <a:gd name="connsiteY11" fmla="*/ 87423 h 94511"/>
                <a:gd name="connsiteX12" fmla="*/ 7144 w 66675"/>
                <a:gd name="connsiteY12"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8096" y="88368"/>
                  </a:moveTo>
                  <a:lnTo>
                    <a:pt x="25241" y="7088"/>
                  </a:lnTo>
                  <a:lnTo>
                    <a:pt x="68104" y="7088"/>
                  </a:lnTo>
                  <a:lnTo>
                    <a:pt x="64294" y="24100"/>
                  </a:lnTo>
                  <a:lnTo>
                    <a:pt x="42386" y="24100"/>
                  </a:lnTo>
                  <a:lnTo>
                    <a:pt x="39529" y="37332"/>
                  </a:lnTo>
                  <a:lnTo>
                    <a:pt x="60484" y="37332"/>
                  </a:lnTo>
                  <a:lnTo>
                    <a:pt x="56674" y="54344"/>
                  </a:lnTo>
                  <a:lnTo>
                    <a:pt x="35719" y="54344"/>
                  </a:lnTo>
                  <a:lnTo>
                    <a:pt x="31909" y="70411"/>
                  </a:lnTo>
                  <a:lnTo>
                    <a:pt x="53816" y="70411"/>
                  </a:lnTo>
                  <a:lnTo>
                    <a:pt x="50006" y="87423"/>
                  </a:lnTo>
                  <a:lnTo>
                    <a:pt x="7144" y="87423"/>
                  </a:lnTo>
                  <a:close/>
                </a:path>
              </a:pathLst>
            </a:custGeom>
            <a:grpFill/>
            <a:ln w="9525" cap="flat">
              <a:noFill/>
              <a:prstDash val="solid"/>
              <a:miter/>
            </a:ln>
          </p:spPr>
          <p:txBody>
            <a:bodyPr rtlCol="0" anchor="ctr"/>
            <a:lstStyle/>
            <a:p>
              <a:endParaRPr lang="en-US" dirty="0"/>
            </a:p>
          </p:txBody>
        </p:sp>
        <p:sp>
          <p:nvSpPr>
            <p:cNvPr id="29" name="Freihandform 36">
              <a:extLst>
                <a:ext uri="{FF2B5EF4-FFF2-40B4-BE49-F238E27FC236}">
                  <a16:creationId xmlns:a16="http://schemas.microsoft.com/office/drawing/2014/main" id="{5A06D7A2-A8C4-9F0C-D808-E97A78EA0452}"/>
                </a:ext>
              </a:extLst>
            </p:cNvPr>
            <p:cNvSpPr/>
            <p:nvPr/>
          </p:nvSpPr>
          <p:spPr>
            <a:xfrm>
              <a:off x="-2655254" y="3030535"/>
              <a:ext cx="76200" cy="94512"/>
            </a:xfrm>
            <a:custGeom>
              <a:avLst/>
              <a:gdLst>
                <a:gd name="connsiteX0" fmla="*/ 32861 w 76200"/>
                <a:gd name="connsiteY0" fmla="*/ 90259 h 94511"/>
                <a:gd name="connsiteX1" fmla="*/ 18574 w 76200"/>
                <a:gd name="connsiteY1" fmla="*/ 86478 h 94511"/>
                <a:gd name="connsiteX2" fmla="*/ 10001 w 76200"/>
                <a:gd name="connsiteY2" fmla="*/ 76082 h 94511"/>
                <a:gd name="connsiteX3" fmla="*/ 7144 w 76200"/>
                <a:gd name="connsiteY3" fmla="*/ 60960 h 94511"/>
                <a:gd name="connsiteX4" fmla="*/ 9049 w 76200"/>
                <a:gd name="connsiteY4" fmla="*/ 45838 h 94511"/>
                <a:gd name="connsiteX5" fmla="*/ 13811 w 76200"/>
                <a:gd name="connsiteY5" fmla="*/ 30716 h 94511"/>
                <a:gd name="connsiteX6" fmla="*/ 21431 w 76200"/>
                <a:gd name="connsiteY6" fmla="*/ 18430 h 94511"/>
                <a:gd name="connsiteX7" fmla="*/ 32861 w 76200"/>
                <a:gd name="connsiteY7" fmla="*/ 9924 h 94511"/>
                <a:gd name="connsiteX8" fmla="*/ 47149 w 76200"/>
                <a:gd name="connsiteY8" fmla="*/ 7088 h 94511"/>
                <a:gd name="connsiteX9" fmla="*/ 59531 w 76200"/>
                <a:gd name="connsiteY9" fmla="*/ 8979 h 94511"/>
                <a:gd name="connsiteX10" fmla="*/ 70009 w 76200"/>
                <a:gd name="connsiteY10" fmla="*/ 13704 h 94511"/>
                <a:gd name="connsiteX11" fmla="*/ 61436 w 76200"/>
                <a:gd name="connsiteY11" fmla="*/ 29771 h 94511"/>
                <a:gd name="connsiteX12" fmla="*/ 53816 w 76200"/>
                <a:gd name="connsiteY12" fmla="*/ 25991 h 94511"/>
                <a:gd name="connsiteX13" fmla="*/ 47149 w 76200"/>
                <a:gd name="connsiteY13" fmla="*/ 25046 h 94511"/>
                <a:gd name="connsiteX14" fmla="*/ 40481 w 76200"/>
                <a:gd name="connsiteY14" fmla="*/ 27881 h 94511"/>
                <a:gd name="connsiteX15" fmla="*/ 34766 w 76200"/>
                <a:gd name="connsiteY15" fmla="*/ 34497 h 94511"/>
                <a:gd name="connsiteX16" fmla="*/ 30956 w 76200"/>
                <a:gd name="connsiteY16" fmla="*/ 43003 h 94511"/>
                <a:gd name="connsiteX17" fmla="*/ 28099 w 76200"/>
                <a:gd name="connsiteY17" fmla="*/ 52454 h 94511"/>
                <a:gd name="connsiteX18" fmla="*/ 28099 w 76200"/>
                <a:gd name="connsiteY18" fmla="*/ 60960 h 94511"/>
                <a:gd name="connsiteX19" fmla="*/ 30004 w 76200"/>
                <a:gd name="connsiteY19" fmla="*/ 70411 h 94511"/>
                <a:gd name="connsiteX20" fmla="*/ 36671 w 76200"/>
                <a:gd name="connsiteY20" fmla="*/ 73247 h 94511"/>
                <a:gd name="connsiteX21" fmla="*/ 45244 w 76200"/>
                <a:gd name="connsiteY21" fmla="*/ 72301 h 94511"/>
                <a:gd name="connsiteX22" fmla="*/ 53816 w 76200"/>
                <a:gd name="connsiteY22" fmla="*/ 68521 h 94511"/>
                <a:gd name="connsiteX23" fmla="*/ 53816 w 76200"/>
                <a:gd name="connsiteY23" fmla="*/ 85533 h 94511"/>
                <a:gd name="connsiteX24" fmla="*/ 43339 w 76200"/>
                <a:gd name="connsiteY24" fmla="*/ 89313 h 94511"/>
                <a:gd name="connsiteX25" fmla="*/ 31909 w 76200"/>
                <a:gd name="connsiteY25" fmla="*/ 90259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6200" h="94511">
                  <a:moveTo>
                    <a:pt x="32861" y="90259"/>
                  </a:moveTo>
                  <a:cubicBezTo>
                    <a:pt x="27146" y="90259"/>
                    <a:pt x="22384" y="89313"/>
                    <a:pt x="18574" y="86478"/>
                  </a:cubicBezTo>
                  <a:cubicBezTo>
                    <a:pt x="14764" y="83643"/>
                    <a:pt x="11906" y="80807"/>
                    <a:pt x="10001" y="76082"/>
                  </a:cubicBezTo>
                  <a:cubicBezTo>
                    <a:pt x="8096" y="71356"/>
                    <a:pt x="7144" y="66631"/>
                    <a:pt x="7144" y="60960"/>
                  </a:cubicBezTo>
                  <a:cubicBezTo>
                    <a:pt x="7144" y="55289"/>
                    <a:pt x="7144" y="50564"/>
                    <a:pt x="9049" y="45838"/>
                  </a:cubicBezTo>
                  <a:cubicBezTo>
                    <a:pt x="10954" y="41113"/>
                    <a:pt x="11906" y="35442"/>
                    <a:pt x="13811" y="30716"/>
                  </a:cubicBezTo>
                  <a:cubicBezTo>
                    <a:pt x="15716" y="25991"/>
                    <a:pt x="18574" y="22210"/>
                    <a:pt x="21431" y="18430"/>
                  </a:cubicBezTo>
                  <a:cubicBezTo>
                    <a:pt x="24289" y="14649"/>
                    <a:pt x="28099" y="11814"/>
                    <a:pt x="32861" y="9924"/>
                  </a:cubicBezTo>
                  <a:cubicBezTo>
                    <a:pt x="37624" y="8033"/>
                    <a:pt x="42386" y="7088"/>
                    <a:pt x="47149" y="7088"/>
                  </a:cubicBezTo>
                  <a:cubicBezTo>
                    <a:pt x="51911" y="7088"/>
                    <a:pt x="55721" y="7088"/>
                    <a:pt x="59531" y="8979"/>
                  </a:cubicBezTo>
                  <a:cubicBezTo>
                    <a:pt x="63341" y="10869"/>
                    <a:pt x="67151" y="11814"/>
                    <a:pt x="70009" y="13704"/>
                  </a:cubicBezTo>
                  <a:lnTo>
                    <a:pt x="61436" y="29771"/>
                  </a:lnTo>
                  <a:cubicBezTo>
                    <a:pt x="58579" y="27881"/>
                    <a:pt x="56674" y="26936"/>
                    <a:pt x="53816" y="25991"/>
                  </a:cubicBezTo>
                  <a:cubicBezTo>
                    <a:pt x="50959" y="25046"/>
                    <a:pt x="49054" y="25046"/>
                    <a:pt x="47149" y="25046"/>
                  </a:cubicBezTo>
                  <a:cubicBezTo>
                    <a:pt x="45244" y="25046"/>
                    <a:pt x="42386" y="25046"/>
                    <a:pt x="40481" y="27881"/>
                  </a:cubicBezTo>
                  <a:cubicBezTo>
                    <a:pt x="38576" y="30716"/>
                    <a:pt x="36671" y="31661"/>
                    <a:pt x="34766" y="34497"/>
                  </a:cubicBezTo>
                  <a:cubicBezTo>
                    <a:pt x="32861" y="37332"/>
                    <a:pt x="31909" y="40167"/>
                    <a:pt x="30956" y="43003"/>
                  </a:cubicBezTo>
                  <a:cubicBezTo>
                    <a:pt x="30004" y="45838"/>
                    <a:pt x="29051" y="49619"/>
                    <a:pt x="28099" y="52454"/>
                  </a:cubicBezTo>
                  <a:cubicBezTo>
                    <a:pt x="27146" y="55289"/>
                    <a:pt x="28099" y="59070"/>
                    <a:pt x="28099" y="60960"/>
                  </a:cubicBezTo>
                  <a:cubicBezTo>
                    <a:pt x="28099" y="65686"/>
                    <a:pt x="28099" y="68521"/>
                    <a:pt x="30004" y="70411"/>
                  </a:cubicBezTo>
                  <a:cubicBezTo>
                    <a:pt x="31909" y="72301"/>
                    <a:pt x="33814" y="73247"/>
                    <a:pt x="36671" y="73247"/>
                  </a:cubicBezTo>
                  <a:cubicBezTo>
                    <a:pt x="39529" y="73247"/>
                    <a:pt x="42386" y="73247"/>
                    <a:pt x="45244" y="72301"/>
                  </a:cubicBezTo>
                  <a:cubicBezTo>
                    <a:pt x="48101" y="71356"/>
                    <a:pt x="50959" y="70411"/>
                    <a:pt x="53816" y="68521"/>
                  </a:cubicBezTo>
                  <a:lnTo>
                    <a:pt x="53816" y="85533"/>
                  </a:lnTo>
                  <a:cubicBezTo>
                    <a:pt x="50006" y="87423"/>
                    <a:pt x="47149" y="88368"/>
                    <a:pt x="43339" y="89313"/>
                  </a:cubicBezTo>
                  <a:cubicBezTo>
                    <a:pt x="39529" y="90259"/>
                    <a:pt x="35719" y="90259"/>
                    <a:pt x="31909" y="90259"/>
                  </a:cubicBezTo>
                  <a:close/>
                </a:path>
              </a:pathLst>
            </a:custGeom>
            <a:grpFill/>
            <a:ln w="9525" cap="flat">
              <a:noFill/>
              <a:prstDash val="solid"/>
              <a:miter/>
            </a:ln>
          </p:spPr>
          <p:txBody>
            <a:bodyPr rtlCol="0" anchor="ctr"/>
            <a:lstStyle/>
            <a:p>
              <a:endParaRPr lang="en-US" dirty="0"/>
            </a:p>
          </p:txBody>
        </p:sp>
        <p:sp>
          <p:nvSpPr>
            <p:cNvPr id="30" name="Freihandform 37">
              <a:extLst>
                <a:ext uri="{FF2B5EF4-FFF2-40B4-BE49-F238E27FC236}">
                  <a16:creationId xmlns:a16="http://schemas.microsoft.com/office/drawing/2014/main" id="{9B911229-7FF6-6761-E266-F3A4DB4293AF}"/>
                </a:ext>
              </a:extLst>
            </p:cNvPr>
            <p:cNvSpPr/>
            <p:nvPr/>
          </p:nvSpPr>
          <p:spPr>
            <a:xfrm>
              <a:off x="-2581912" y="3031480"/>
              <a:ext cx="85725" cy="94512"/>
            </a:xfrm>
            <a:custGeom>
              <a:avLst/>
              <a:gdLst>
                <a:gd name="connsiteX0" fmla="*/ 8096 w 85725"/>
                <a:gd name="connsiteY0" fmla="*/ 88368 h 94511"/>
                <a:gd name="connsiteX1" fmla="*/ 25241 w 85725"/>
                <a:gd name="connsiteY1" fmla="*/ 7088 h 94511"/>
                <a:gd name="connsiteX2" fmla="*/ 45244 w 85725"/>
                <a:gd name="connsiteY2" fmla="*/ 7088 h 94511"/>
                <a:gd name="connsiteX3" fmla="*/ 38576 w 85725"/>
                <a:gd name="connsiteY3" fmla="*/ 37332 h 94511"/>
                <a:gd name="connsiteX4" fmla="*/ 55721 w 85725"/>
                <a:gd name="connsiteY4" fmla="*/ 37332 h 94511"/>
                <a:gd name="connsiteX5" fmla="*/ 62389 w 85725"/>
                <a:gd name="connsiteY5" fmla="*/ 7088 h 94511"/>
                <a:gd name="connsiteX6" fmla="*/ 83344 w 85725"/>
                <a:gd name="connsiteY6" fmla="*/ 7088 h 94511"/>
                <a:gd name="connsiteX7" fmla="*/ 66199 w 85725"/>
                <a:gd name="connsiteY7" fmla="*/ 88368 h 94511"/>
                <a:gd name="connsiteX8" fmla="*/ 45244 w 85725"/>
                <a:gd name="connsiteY8" fmla="*/ 88368 h 94511"/>
                <a:gd name="connsiteX9" fmla="*/ 51911 w 85725"/>
                <a:gd name="connsiteY9" fmla="*/ 55289 h 94511"/>
                <a:gd name="connsiteX10" fmla="*/ 34766 w 85725"/>
                <a:gd name="connsiteY10" fmla="*/ 55289 h 94511"/>
                <a:gd name="connsiteX11" fmla="*/ 27146 w 85725"/>
                <a:gd name="connsiteY11" fmla="*/ 88368 h 94511"/>
                <a:gd name="connsiteX12" fmla="*/ 7144 w 8572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5725" h="94511">
                  <a:moveTo>
                    <a:pt x="8096" y="88368"/>
                  </a:moveTo>
                  <a:lnTo>
                    <a:pt x="25241" y="7088"/>
                  </a:lnTo>
                  <a:lnTo>
                    <a:pt x="45244" y="7088"/>
                  </a:lnTo>
                  <a:lnTo>
                    <a:pt x="38576" y="37332"/>
                  </a:lnTo>
                  <a:lnTo>
                    <a:pt x="55721" y="37332"/>
                  </a:lnTo>
                  <a:lnTo>
                    <a:pt x="62389" y="7088"/>
                  </a:lnTo>
                  <a:lnTo>
                    <a:pt x="83344" y="7088"/>
                  </a:lnTo>
                  <a:lnTo>
                    <a:pt x="66199" y="88368"/>
                  </a:lnTo>
                  <a:lnTo>
                    <a:pt x="45244" y="88368"/>
                  </a:lnTo>
                  <a:lnTo>
                    <a:pt x="51911" y="55289"/>
                  </a:lnTo>
                  <a:lnTo>
                    <a:pt x="34766" y="55289"/>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31" name="Freihandform 38">
              <a:extLst>
                <a:ext uri="{FF2B5EF4-FFF2-40B4-BE49-F238E27FC236}">
                  <a16:creationId xmlns:a16="http://schemas.microsoft.com/office/drawing/2014/main" id="{46A00B0E-ADFB-273D-F0DD-B8F805631381}"/>
                </a:ext>
              </a:extLst>
            </p:cNvPr>
            <p:cNvSpPr/>
            <p:nvPr/>
          </p:nvSpPr>
          <p:spPr>
            <a:xfrm>
              <a:off x="-2492377" y="3031480"/>
              <a:ext cx="66675" cy="94512"/>
            </a:xfrm>
            <a:custGeom>
              <a:avLst/>
              <a:gdLst>
                <a:gd name="connsiteX0" fmla="*/ 8096 w 66675"/>
                <a:gd name="connsiteY0" fmla="*/ 88368 h 94511"/>
                <a:gd name="connsiteX1" fmla="*/ 25241 w 66675"/>
                <a:gd name="connsiteY1" fmla="*/ 7088 h 94511"/>
                <a:gd name="connsiteX2" fmla="*/ 68104 w 66675"/>
                <a:gd name="connsiteY2" fmla="*/ 7088 h 94511"/>
                <a:gd name="connsiteX3" fmla="*/ 64294 w 66675"/>
                <a:gd name="connsiteY3" fmla="*/ 24100 h 94511"/>
                <a:gd name="connsiteX4" fmla="*/ 42386 w 66675"/>
                <a:gd name="connsiteY4" fmla="*/ 24100 h 94511"/>
                <a:gd name="connsiteX5" fmla="*/ 39529 w 66675"/>
                <a:gd name="connsiteY5" fmla="*/ 37332 h 94511"/>
                <a:gd name="connsiteX6" fmla="*/ 60484 w 66675"/>
                <a:gd name="connsiteY6" fmla="*/ 37332 h 94511"/>
                <a:gd name="connsiteX7" fmla="*/ 56674 w 66675"/>
                <a:gd name="connsiteY7" fmla="*/ 54344 h 94511"/>
                <a:gd name="connsiteX8" fmla="*/ 35719 w 66675"/>
                <a:gd name="connsiteY8" fmla="*/ 54344 h 94511"/>
                <a:gd name="connsiteX9" fmla="*/ 31909 w 66675"/>
                <a:gd name="connsiteY9" fmla="*/ 70411 h 94511"/>
                <a:gd name="connsiteX10" fmla="*/ 53816 w 66675"/>
                <a:gd name="connsiteY10" fmla="*/ 70411 h 94511"/>
                <a:gd name="connsiteX11" fmla="*/ 50006 w 66675"/>
                <a:gd name="connsiteY11" fmla="*/ 87423 h 94511"/>
                <a:gd name="connsiteX12" fmla="*/ 7144 w 66675"/>
                <a:gd name="connsiteY12"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8096" y="88368"/>
                  </a:moveTo>
                  <a:lnTo>
                    <a:pt x="25241" y="7088"/>
                  </a:lnTo>
                  <a:lnTo>
                    <a:pt x="68104" y="7088"/>
                  </a:lnTo>
                  <a:lnTo>
                    <a:pt x="64294" y="24100"/>
                  </a:lnTo>
                  <a:lnTo>
                    <a:pt x="42386" y="24100"/>
                  </a:lnTo>
                  <a:lnTo>
                    <a:pt x="39529" y="37332"/>
                  </a:lnTo>
                  <a:lnTo>
                    <a:pt x="60484" y="37332"/>
                  </a:lnTo>
                  <a:lnTo>
                    <a:pt x="56674" y="54344"/>
                  </a:lnTo>
                  <a:lnTo>
                    <a:pt x="35719" y="54344"/>
                  </a:lnTo>
                  <a:lnTo>
                    <a:pt x="31909" y="70411"/>
                  </a:lnTo>
                  <a:lnTo>
                    <a:pt x="53816" y="70411"/>
                  </a:lnTo>
                  <a:lnTo>
                    <a:pt x="50006" y="87423"/>
                  </a:lnTo>
                  <a:lnTo>
                    <a:pt x="7144" y="87423"/>
                  </a:lnTo>
                  <a:close/>
                </a:path>
              </a:pathLst>
            </a:custGeom>
            <a:grpFill/>
            <a:ln w="9525" cap="flat">
              <a:noFill/>
              <a:prstDash val="solid"/>
              <a:miter/>
            </a:ln>
          </p:spPr>
          <p:txBody>
            <a:bodyPr rtlCol="0" anchor="ctr"/>
            <a:lstStyle/>
            <a:p>
              <a:endParaRPr lang="en-US" dirty="0"/>
            </a:p>
          </p:txBody>
        </p:sp>
        <p:sp>
          <p:nvSpPr>
            <p:cNvPr id="32" name="Freihandform 39">
              <a:extLst>
                <a:ext uri="{FF2B5EF4-FFF2-40B4-BE49-F238E27FC236}">
                  <a16:creationId xmlns:a16="http://schemas.microsoft.com/office/drawing/2014/main" id="{26FC76B5-E02B-B105-174B-90F7AE2A630D}"/>
                </a:ext>
              </a:extLst>
            </p:cNvPr>
            <p:cNvSpPr/>
            <p:nvPr/>
          </p:nvSpPr>
          <p:spPr>
            <a:xfrm>
              <a:off x="-2419987" y="3031480"/>
              <a:ext cx="104775" cy="94512"/>
            </a:xfrm>
            <a:custGeom>
              <a:avLst/>
              <a:gdLst>
                <a:gd name="connsiteX0" fmla="*/ 7144 w 104775"/>
                <a:gd name="connsiteY0" fmla="*/ 88368 h 94511"/>
                <a:gd name="connsiteX1" fmla="*/ 24289 w 104775"/>
                <a:gd name="connsiteY1" fmla="*/ 7088 h 94511"/>
                <a:gd name="connsiteX2" fmla="*/ 50959 w 104775"/>
                <a:gd name="connsiteY2" fmla="*/ 7088 h 94511"/>
                <a:gd name="connsiteX3" fmla="*/ 50959 w 104775"/>
                <a:gd name="connsiteY3" fmla="*/ 59070 h 94511"/>
                <a:gd name="connsiteX4" fmla="*/ 50959 w 104775"/>
                <a:gd name="connsiteY4" fmla="*/ 59070 h 94511"/>
                <a:gd name="connsiteX5" fmla="*/ 73819 w 104775"/>
                <a:gd name="connsiteY5" fmla="*/ 7088 h 94511"/>
                <a:gd name="connsiteX6" fmla="*/ 101441 w 104775"/>
                <a:gd name="connsiteY6" fmla="*/ 7088 h 94511"/>
                <a:gd name="connsiteX7" fmla="*/ 84296 w 104775"/>
                <a:gd name="connsiteY7" fmla="*/ 88368 h 94511"/>
                <a:gd name="connsiteX8" fmla="*/ 65246 w 104775"/>
                <a:gd name="connsiteY8" fmla="*/ 88368 h 94511"/>
                <a:gd name="connsiteX9" fmla="*/ 72866 w 104775"/>
                <a:gd name="connsiteY9" fmla="*/ 54344 h 94511"/>
                <a:gd name="connsiteX10" fmla="*/ 74771 w 104775"/>
                <a:gd name="connsiteY10" fmla="*/ 45838 h 94511"/>
                <a:gd name="connsiteX11" fmla="*/ 76676 w 104775"/>
                <a:gd name="connsiteY11" fmla="*/ 40167 h 94511"/>
                <a:gd name="connsiteX12" fmla="*/ 77629 w 104775"/>
                <a:gd name="connsiteY12" fmla="*/ 36387 h 94511"/>
                <a:gd name="connsiteX13" fmla="*/ 77629 w 104775"/>
                <a:gd name="connsiteY13" fmla="*/ 36387 h 94511"/>
                <a:gd name="connsiteX14" fmla="*/ 53816 w 104775"/>
                <a:gd name="connsiteY14" fmla="*/ 88368 h 94511"/>
                <a:gd name="connsiteX15" fmla="*/ 35719 w 104775"/>
                <a:gd name="connsiteY15" fmla="*/ 88368 h 94511"/>
                <a:gd name="connsiteX16" fmla="*/ 35719 w 104775"/>
                <a:gd name="connsiteY16" fmla="*/ 37332 h 94511"/>
                <a:gd name="connsiteX17" fmla="*/ 35719 w 104775"/>
                <a:gd name="connsiteY17" fmla="*/ 37332 h 94511"/>
                <a:gd name="connsiteX18" fmla="*/ 34766 w 104775"/>
                <a:gd name="connsiteY18" fmla="*/ 44893 h 94511"/>
                <a:gd name="connsiteX19" fmla="*/ 33814 w 104775"/>
                <a:gd name="connsiteY19" fmla="*/ 51509 h 94511"/>
                <a:gd name="connsiteX20" fmla="*/ 32861 w 104775"/>
                <a:gd name="connsiteY20" fmla="*/ 57180 h 94511"/>
                <a:gd name="connsiteX21" fmla="*/ 26194 w 104775"/>
                <a:gd name="connsiteY21" fmla="*/ 88368 h 94511"/>
                <a:gd name="connsiteX22" fmla="*/ 7144 w 104775"/>
                <a:gd name="connsiteY2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4775" h="94511">
                  <a:moveTo>
                    <a:pt x="7144" y="88368"/>
                  </a:moveTo>
                  <a:lnTo>
                    <a:pt x="24289" y="7088"/>
                  </a:lnTo>
                  <a:lnTo>
                    <a:pt x="50959" y="7088"/>
                  </a:lnTo>
                  <a:lnTo>
                    <a:pt x="50959" y="59070"/>
                  </a:lnTo>
                  <a:lnTo>
                    <a:pt x="50959" y="59070"/>
                  </a:lnTo>
                  <a:lnTo>
                    <a:pt x="73819" y="7088"/>
                  </a:lnTo>
                  <a:lnTo>
                    <a:pt x="101441" y="7088"/>
                  </a:lnTo>
                  <a:lnTo>
                    <a:pt x="84296" y="88368"/>
                  </a:lnTo>
                  <a:lnTo>
                    <a:pt x="65246" y="88368"/>
                  </a:lnTo>
                  <a:lnTo>
                    <a:pt x="72866" y="54344"/>
                  </a:lnTo>
                  <a:cubicBezTo>
                    <a:pt x="72866" y="50564"/>
                    <a:pt x="73819" y="48674"/>
                    <a:pt x="74771" y="45838"/>
                  </a:cubicBezTo>
                  <a:cubicBezTo>
                    <a:pt x="75724" y="43003"/>
                    <a:pt x="75724" y="42058"/>
                    <a:pt x="76676" y="40167"/>
                  </a:cubicBezTo>
                  <a:cubicBezTo>
                    <a:pt x="77629" y="38277"/>
                    <a:pt x="76676" y="37332"/>
                    <a:pt x="77629" y="36387"/>
                  </a:cubicBezTo>
                  <a:lnTo>
                    <a:pt x="77629" y="36387"/>
                  </a:lnTo>
                  <a:lnTo>
                    <a:pt x="53816" y="88368"/>
                  </a:lnTo>
                  <a:lnTo>
                    <a:pt x="35719" y="88368"/>
                  </a:lnTo>
                  <a:lnTo>
                    <a:pt x="35719" y="37332"/>
                  </a:lnTo>
                  <a:lnTo>
                    <a:pt x="35719" y="37332"/>
                  </a:lnTo>
                  <a:cubicBezTo>
                    <a:pt x="35719" y="40167"/>
                    <a:pt x="35719" y="42058"/>
                    <a:pt x="34766" y="44893"/>
                  </a:cubicBezTo>
                  <a:cubicBezTo>
                    <a:pt x="33814" y="47728"/>
                    <a:pt x="34766" y="49619"/>
                    <a:pt x="33814" y="51509"/>
                  </a:cubicBezTo>
                  <a:cubicBezTo>
                    <a:pt x="32861" y="53399"/>
                    <a:pt x="33814" y="55289"/>
                    <a:pt x="32861" y="57180"/>
                  </a:cubicBezTo>
                  <a:lnTo>
                    <a:pt x="26194" y="88368"/>
                  </a:lnTo>
                  <a:lnTo>
                    <a:pt x="7144" y="88368"/>
                  </a:lnTo>
                  <a:close/>
                </a:path>
              </a:pathLst>
            </a:custGeom>
            <a:grpFill/>
            <a:ln w="9525" cap="flat">
              <a:noFill/>
              <a:prstDash val="solid"/>
              <a:miter/>
            </a:ln>
          </p:spPr>
          <p:txBody>
            <a:bodyPr rtlCol="0" anchor="ctr"/>
            <a:lstStyle/>
            <a:p>
              <a:endParaRPr lang="en-US" dirty="0"/>
            </a:p>
          </p:txBody>
        </p:sp>
        <p:sp>
          <p:nvSpPr>
            <p:cNvPr id="33" name="Freihandform 40">
              <a:extLst>
                <a:ext uri="{FF2B5EF4-FFF2-40B4-BE49-F238E27FC236}">
                  <a16:creationId xmlns:a16="http://schemas.microsoft.com/office/drawing/2014/main" id="{D2435618-F050-BBA0-7AC7-5889FEFA8928}"/>
                </a:ext>
              </a:extLst>
            </p:cNvPr>
            <p:cNvSpPr/>
            <p:nvPr/>
          </p:nvSpPr>
          <p:spPr>
            <a:xfrm>
              <a:off x="-2310449" y="3031480"/>
              <a:ext cx="47625" cy="94512"/>
            </a:xfrm>
            <a:custGeom>
              <a:avLst/>
              <a:gdLst>
                <a:gd name="connsiteX0" fmla="*/ 7144 w 47625"/>
                <a:gd name="connsiteY0" fmla="*/ 88368 h 94511"/>
                <a:gd name="connsiteX1" fmla="*/ 24289 w 47625"/>
                <a:gd name="connsiteY1" fmla="*/ 7088 h 94511"/>
                <a:gd name="connsiteX2" fmla="*/ 44291 w 47625"/>
                <a:gd name="connsiteY2" fmla="*/ 7088 h 94511"/>
                <a:gd name="connsiteX3" fmla="*/ 27146 w 47625"/>
                <a:gd name="connsiteY3" fmla="*/ 88368 h 94511"/>
                <a:gd name="connsiteX4" fmla="*/ 7144 w 47625"/>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94511">
                  <a:moveTo>
                    <a:pt x="7144" y="88368"/>
                  </a:moveTo>
                  <a:lnTo>
                    <a:pt x="24289" y="7088"/>
                  </a:lnTo>
                  <a:lnTo>
                    <a:pt x="44291" y="7088"/>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34" name="Freihandform 41">
              <a:extLst>
                <a:ext uri="{FF2B5EF4-FFF2-40B4-BE49-F238E27FC236}">
                  <a16:creationId xmlns:a16="http://schemas.microsoft.com/office/drawing/2014/main" id="{2AA81404-F8EE-E6E7-7E94-6273D70A4D8A}"/>
                </a:ext>
              </a:extLst>
            </p:cNvPr>
            <p:cNvSpPr/>
            <p:nvPr/>
          </p:nvSpPr>
          <p:spPr>
            <a:xfrm>
              <a:off x="-2259967" y="3031480"/>
              <a:ext cx="66675" cy="94512"/>
            </a:xfrm>
            <a:custGeom>
              <a:avLst/>
              <a:gdLst>
                <a:gd name="connsiteX0" fmla="*/ 28099 w 66675"/>
                <a:gd name="connsiteY0" fmla="*/ 89313 h 94511"/>
                <a:gd name="connsiteX1" fmla="*/ 16669 w 66675"/>
                <a:gd name="connsiteY1" fmla="*/ 88368 h 94511"/>
                <a:gd name="connsiteX2" fmla="*/ 7144 w 66675"/>
                <a:gd name="connsiteY2" fmla="*/ 84588 h 94511"/>
                <a:gd name="connsiteX3" fmla="*/ 9049 w 66675"/>
                <a:gd name="connsiteY3" fmla="*/ 65686 h 94511"/>
                <a:gd name="connsiteX4" fmla="*/ 17621 w 66675"/>
                <a:gd name="connsiteY4" fmla="*/ 70411 h 94511"/>
                <a:gd name="connsiteX5" fmla="*/ 27146 w 66675"/>
                <a:gd name="connsiteY5" fmla="*/ 72301 h 94511"/>
                <a:gd name="connsiteX6" fmla="*/ 30004 w 66675"/>
                <a:gd name="connsiteY6" fmla="*/ 72301 h 94511"/>
                <a:gd name="connsiteX7" fmla="*/ 32861 w 66675"/>
                <a:gd name="connsiteY7" fmla="*/ 71356 h 94511"/>
                <a:gd name="connsiteX8" fmla="*/ 34766 w 66675"/>
                <a:gd name="connsiteY8" fmla="*/ 69466 h 94511"/>
                <a:gd name="connsiteX9" fmla="*/ 34766 w 66675"/>
                <a:gd name="connsiteY9" fmla="*/ 66631 h 94511"/>
                <a:gd name="connsiteX10" fmla="*/ 34766 w 66675"/>
                <a:gd name="connsiteY10" fmla="*/ 62850 h 94511"/>
                <a:gd name="connsiteX11" fmla="*/ 31909 w 66675"/>
                <a:gd name="connsiteY11" fmla="*/ 59070 h 94511"/>
                <a:gd name="connsiteX12" fmla="*/ 27146 w 66675"/>
                <a:gd name="connsiteY12" fmla="*/ 55289 h 94511"/>
                <a:gd name="connsiteX13" fmla="*/ 21431 w 66675"/>
                <a:gd name="connsiteY13" fmla="*/ 48674 h 94511"/>
                <a:gd name="connsiteX14" fmla="*/ 17621 w 66675"/>
                <a:gd name="connsiteY14" fmla="*/ 42058 h 94511"/>
                <a:gd name="connsiteX15" fmla="*/ 16669 w 66675"/>
                <a:gd name="connsiteY15" fmla="*/ 33552 h 94511"/>
                <a:gd name="connsiteX16" fmla="*/ 18574 w 66675"/>
                <a:gd name="connsiteY16" fmla="*/ 23155 h 94511"/>
                <a:gd name="connsiteX17" fmla="*/ 24289 w 66675"/>
                <a:gd name="connsiteY17" fmla="*/ 14649 h 94511"/>
                <a:gd name="connsiteX18" fmla="*/ 32861 w 66675"/>
                <a:gd name="connsiteY18" fmla="*/ 8979 h 94511"/>
                <a:gd name="connsiteX19" fmla="*/ 45244 w 66675"/>
                <a:gd name="connsiteY19" fmla="*/ 7088 h 94511"/>
                <a:gd name="connsiteX20" fmla="*/ 56674 w 66675"/>
                <a:gd name="connsiteY20" fmla="*/ 8979 h 94511"/>
                <a:gd name="connsiteX21" fmla="*/ 67151 w 66675"/>
                <a:gd name="connsiteY21" fmla="*/ 13704 h 94511"/>
                <a:gd name="connsiteX22" fmla="*/ 59531 w 66675"/>
                <a:gd name="connsiteY22" fmla="*/ 30716 h 94511"/>
                <a:gd name="connsiteX23" fmla="*/ 51911 w 66675"/>
                <a:gd name="connsiteY23" fmla="*/ 26936 h 94511"/>
                <a:gd name="connsiteX24" fmla="*/ 45244 w 66675"/>
                <a:gd name="connsiteY24" fmla="*/ 25046 h 94511"/>
                <a:gd name="connsiteX25" fmla="*/ 42386 w 66675"/>
                <a:gd name="connsiteY25" fmla="*/ 25046 h 94511"/>
                <a:gd name="connsiteX26" fmla="*/ 40481 w 66675"/>
                <a:gd name="connsiteY26" fmla="*/ 25991 h 94511"/>
                <a:gd name="connsiteX27" fmla="*/ 39529 w 66675"/>
                <a:gd name="connsiteY27" fmla="*/ 27881 h 94511"/>
                <a:gd name="connsiteX28" fmla="*/ 39529 w 66675"/>
                <a:gd name="connsiteY28" fmla="*/ 30716 h 94511"/>
                <a:gd name="connsiteX29" fmla="*/ 39529 w 66675"/>
                <a:gd name="connsiteY29" fmla="*/ 33552 h 94511"/>
                <a:gd name="connsiteX30" fmla="*/ 41434 w 66675"/>
                <a:gd name="connsiteY30" fmla="*/ 37332 h 94511"/>
                <a:gd name="connsiteX31" fmla="*/ 46196 w 66675"/>
                <a:gd name="connsiteY31" fmla="*/ 42058 h 94511"/>
                <a:gd name="connsiteX32" fmla="*/ 52864 w 66675"/>
                <a:gd name="connsiteY32" fmla="*/ 48674 h 94511"/>
                <a:gd name="connsiteX33" fmla="*/ 56674 w 66675"/>
                <a:gd name="connsiteY33" fmla="*/ 55289 h 94511"/>
                <a:gd name="connsiteX34" fmla="*/ 57626 w 66675"/>
                <a:gd name="connsiteY34" fmla="*/ 63795 h 94511"/>
                <a:gd name="connsiteX35" fmla="*/ 55721 w 66675"/>
                <a:gd name="connsiteY35" fmla="*/ 74192 h 94511"/>
                <a:gd name="connsiteX36" fmla="*/ 50006 w 66675"/>
                <a:gd name="connsiteY36" fmla="*/ 82698 h 94511"/>
                <a:gd name="connsiteX37" fmla="*/ 40481 w 66675"/>
                <a:gd name="connsiteY37" fmla="*/ 88368 h 94511"/>
                <a:gd name="connsiteX38" fmla="*/ 27146 w 66675"/>
                <a:gd name="connsiteY38" fmla="*/ 90259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6675" h="94511">
                  <a:moveTo>
                    <a:pt x="28099" y="89313"/>
                  </a:moveTo>
                  <a:cubicBezTo>
                    <a:pt x="24289" y="89313"/>
                    <a:pt x="20479" y="89313"/>
                    <a:pt x="16669" y="88368"/>
                  </a:cubicBezTo>
                  <a:cubicBezTo>
                    <a:pt x="12859" y="87423"/>
                    <a:pt x="10001" y="86478"/>
                    <a:pt x="7144" y="84588"/>
                  </a:cubicBezTo>
                  <a:lnTo>
                    <a:pt x="9049" y="65686"/>
                  </a:lnTo>
                  <a:cubicBezTo>
                    <a:pt x="11906" y="67576"/>
                    <a:pt x="14764" y="69466"/>
                    <a:pt x="17621" y="70411"/>
                  </a:cubicBezTo>
                  <a:cubicBezTo>
                    <a:pt x="20479" y="71356"/>
                    <a:pt x="24289" y="72301"/>
                    <a:pt x="27146" y="72301"/>
                  </a:cubicBezTo>
                  <a:cubicBezTo>
                    <a:pt x="30004" y="72301"/>
                    <a:pt x="29051" y="72301"/>
                    <a:pt x="30004" y="72301"/>
                  </a:cubicBezTo>
                  <a:cubicBezTo>
                    <a:pt x="30956" y="72301"/>
                    <a:pt x="31909" y="72301"/>
                    <a:pt x="32861" y="71356"/>
                  </a:cubicBezTo>
                  <a:cubicBezTo>
                    <a:pt x="33814" y="70411"/>
                    <a:pt x="33814" y="70411"/>
                    <a:pt x="34766" y="69466"/>
                  </a:cubicBezTo>
                  <a:cubicBezTo>
                    <a:pt x="35719" y="68521"/>
                    <a:pt x="34766" y="67576"/>
                    <a:pt x="34766" y="66631"/>
                  </a:cubicBezTo>
                  <a:cubicBezTo>
                    <a:pt x="34766" y="65686"/>
                    <a:pt x="34766" y="63795"/>
                    <a:pt x="34766" y="62850"/>
                  </a:cubicBezTo>
                  <a:cubicBezTo>
                    <a:pt x="34766" y="61905"/>
                    <a:pt x="32861" y="60960"/>
                    <a:pt x="31909" y="59070"/>
                  </a:cubicBezTo>
                  <a:cubicBezTo>
                    <a:pt x="30956" y="57180"/>
                    <a:pt x="29051" y="56234"/>
                    <a:pt x="27146" y="55289"/>
                  </a:cubicBezTo>
                  <a:cubicBezTo>
                    <a:pt x="24289" y="53399"/>
                    <a:pt x="22384" y="51509"/>
                    <a:pt x="21431" y="48674"/>
                  </a:cubicBezTo>
                  <a:cubicBezTo>
                    <a:pt x="20479" y="45838"/>
                    <a:pt x="18574" y="43948"/>
                    <a:pt x="17621" y="42058"/>
                  </a:cubicBezTo>
                  <a:cubicBezTo>
                    <a:pt x="16669" y="40167"/>
                    <a:pt x="16669" y="36387"/>
                    <a:pt x="16669" y="33552"/>
                  </a:cubicBezTo>
                  <a:cubicBezTo>
                    <a:pt x="16669" y="30716"/>
                    <a:pt x="16669" y="26936"/>
                    <a:pt x="18574" y="23155"/>
                  </a:cubicBezTo>
                  <a:cubicBezTo>
                    <a:pt x="20479" y="19375"/>
                    <a:pt x="21431" y="17485"/>
                    <a:pt x="24289" y="14649"/>
                  </a:cubicBezTo>
                  <a:cubicBezTo>
                    <a:pt x="27146" y="11814"/>
                    <a:pt x="30004" y="10869"/>
                    <a:pt x="32861" y="8979"/>
                  </a:cubicBezTo>
                  <a:cubicBezTo>
                    <a:pt x="35719" y="7088"/>
                    <a:pt x="40481" y="7088"/>
                    <a:pt x="45244" y="7088"/>
                  </a:cubicBezTo>
                  <a:cubicBezTo>
                    <a:pt x="50006" y="7088"/>
                    <a:pt x="52864" y="7088"/>
                    <a:pt x="56674" y="8979"/>
                  </a:cubicBezTo>
                  <a:cubicBezTo>
                    <a:pt x="60484" y="10869"/>
                    <a:pt x="64294" y="11814"/>
                    <a:pt x="67151" y="13704"/>
                  </a:cubicBezTo>
                  <a:lnTo>
                    <a:pt x="59531" y="30716"/>
                  </a:lnTo>
                  <a:cubicBezTo>
                    <a:pt x="56674" y="28826"/>
                    <a:pt x="54769" y="27881"/>
                    <a:pt x="51911" y="26936"/>
                  </a:cubicBezTo>
                  <a:cubicBezTo>
                    <a:pt x="49054" y="25991"/>
                    <a:pt x="47149" y="25046"/>
                    <a:pt x="45244" y="25046"/>
                  </a:cubicBezTo>
                  <a:cubicBezTo>
                    <a:pt x="43339" y="25046"/>
                    <a:pt x="43339" y="25046"/>
                    <a:pt x="42386" y="25046"/>
                  </a:cubicBezTo>
                  <a:cubicBezTo>
                    <a:pt x="41434" y="25046"/>
                    <a:pt x="40481" y="25046"/>
                    <a:pt x="40481" y="25991"/>
                  </a:cubicBezTo>
                  <a:cubicBezTo>
                    <a:pt x="40481" y="26936"/>
                    <a:pt x="39529" y="26936"/>
                    <a:pt x="39529" y="27881"/>
                  </a:cubicBezTo>
                  <a:cubicBezTo>
                    <a:pt x="39529" y="28826"/>
                    <a:pt x="39529" y="29771"/>
                    <a:pt x="39529" y="30716"/>
                  </a:cubicBezTo>
                  <a:cubicBezTo>
                    <a:pt x="39529" y="31661"/>
                    <a:pt x="39529" y="32606"/>
                    <a:pt x="39529" y="33552"/>
                  </a:cubicBezTo>
                  <a:cubicBezTo>
                    <a:pt x="39529" y="34497"/>
                    <a:pt x="40481" y="35442"/>
                    <a:pt x="41434" y="37332"/>
                  </a:cubicBezTo>
                  <a:cubicBezTo>
                    <a:pt x="42386" y="39222"/>
                    <a:pt x="44291" y="40167"/>
                    <a:pt x="46196" y="42058"/>
                  </a:cubicBezTo>
                  <a:cubicBezTo>
                    <a:pt x="49054" y="43948"/>
                    <a:pt x="50959" y="45838"/>
                    <a:pt x="52864" y="48674"/>
                  </a:cubicBezTo>
                  <a:cubicBezTo>
                    <a:pt x="54769" y="51509"/>
                    <a:pt x="55721" y="53399"/>
                    <a:pt x="56674" y="55289"/>
                  </a:cubicBezTo>
                  <a:cubicBezTo>
                    <a:pt x="57626" y="57180"/>
                    <a:pt x="57626" y="60960"/>
                    <a:pt x="57626" y="63795"/>
                  </a:cubicBezTo>
                  <a:cubicBezTo>
                    <a:pt x="57626" y="66631"/>
                    <a:pt x="57626" y="71356"/>
                    <a:pt x="55721" y="74192"/>
                  </a:cubicBezTo>
                  <a:cubicBezTo>
                    <a:pt x="53816" y="77027"/>
                    <a:pt x="52864" y="79862"/>
                    <a:pt x="50006" y="82698"/>
                  </a:cubicBezTo>
                  <a:cubicBezTo>
                    <a:pt x="47149" y="85533"/>
                    <a:pt x="44291" y="87423"/>
                    <a:pt x="40481" y="88368"/>
                  </a:cubicBezTo>
                  <a:cubicBezTo>
                    <a:pt x="36671" y="89313"/>
                    <a:pt x="32861" y="90259"/>
                    <a:pt x="27146" y="90259"/>
                  </a:cubicBezTo>
                  <a:close/>
                </a:path>
              </a:pathLst>
            </a:custGeom>
            <a:grpFill/>
            <a:ln w="9525" cap="flat">
              <a:noFill/>
              <a:prstDash val="solid"/>
              <a:miter/>
            </a:ln>
          </p:spPr>
          <p:txBody>
            <a:bodyPr rtlCol="0" anchor="ctr"/>
            <a:lstStyle/>
            <a:p>
              <a:endParaRPr lang="en-US" dirty="0"/>
            </a:p>
          </p:txBody>
        </p:sp>
        <p:sp>
          <p:nvSpPr>
            <p:cNvPr id="35" name="Freihandform 42">
              <a:extLst>
                <a:ext uri="{FF2B5EF4-FFF2-40B4-BE49-F238E27FC236}">
                  <a16:creationId xmlns:a16="http://schemas.microsoft.com/office/drawing/2014/main" id="{9C314ECE-1219-D07B-C011-0F4DC8AF8E2A}"/>
                </a:ext>
              </a:extLst>
            </p:cNvPr>
            <p:cNvSpPr/>
            <p:nvPr/>
          </p:nvSpPr>
          <p:spPr>
            <a:xfrm>
              <a:off x="-2179004" y="3032425"/>
              <a:ext cx="66675" cy="94512"/>
            </a:xfrm>
            <a:custGeom>
              <a:avLst/>
              <a:gdLst>
                <a:gd name="connsiteX0" fmla="*/ 9049 w 66675"/>
                <a:gd name="connsiteY0" fmla="*/ 87423 h 94511"/>
                <a:gd name="connsiteX1" fmla="*/ 22384 w 66675"/>
                <a:gd name="connsiteY1" fmla="*/ 24100 h 94511"/>
                <a:gd name="connsiteX2" fmla="*/ 7144 w 66675"/>
                <a:gd name="connsiteY2" fmla="*/ 24100 h 94511"/>
                <a:gd name="connsiteX3" fmla="*/ 10954 w 66675"/>
                <a:gd name="connsiteY3" fmla="*/ 7088 h 94511"/>
                <a:gd name="connsiteX4" fmla="*/ 62389 w 66675"/>
                <a:gd name="connsiteY4" fmla="*/ 7088 h 94511"/>
                <a:gd name="connsiteX5" fmla="*/ 58579 w 66675"/>
                <a:gd name="connsiteY5" fmla="*/ 24100 h 94511"/>
                <a:gd name="connsiteX6" fmla="*/ 43339 w 66675"/>
                <a:gd name="connsiteY6" fmla="*/ 24100 h 94511"/>
                <a:gd name="connsiteX7" fmla="*/ 30004 w 66675"/>
                <a:gd name="connsiteY7" fmla="*/ 87423 h 94511"/>
                <a:gd name="connsiteX8" fmla="*/ 9049 w 66675"/>
                <a:gd name="connsiteY8"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94511">
                  <a:moveTo>
                    <a:pt x="9049" y="87423"/>
                  </a:moveTo>
                  <a:lnTo>
                    <a:pt x="22384" y="24100"/>
                  </a:lnTo>
                  <a:lnTo>
                    <a:pt x="7144" y="24100"/>
                  </a:lnTo>
                  <a:lnTo>
                    <a:pt x="10954" y="7088"/>
                  </a:lnTo>
                  <a:lnTo>
                    <a:pt x="62389" y="7088"/>
                  </a:lnTo>
                  <a:lnTo>
                    <a:pt x="58579" y="24100"/>
                  </a:lnTo>
                  <a:lnTo>
                    <a:pt x="43339" y="24100"/>
                  </a:lnTo>
                  <a:lnTo>
                    <a:pt x="30004" y="87423"/>
                  </a:lnTo>
                  <a:lnTo>
                    <a:pt x="9049" y="87423"/>
                  </a:lnTo>
                  <a:close/>
                </a:path>
              </a:pathLst>
            </a:custGeom>
            <a:grpFill/>
            <a:ln w="9525" cap="flat">
              <a:noFill/>
              <a:prstDash val="solid"/>
              <a:miter/>
            </a:ln>
          </p:spPr>
          <p:txBody>
            <a:bodyPr rtlCol="0" anchor="ctr"/>
            <a:lstStyle/>
            <a:p>
              <a:endParaRPr lang="en-US" dirty="0"/>
            </a:p>
          </p:txBody>
        </p:sp>
        <p:sp>
          <p:nvSpPr>
            <p:cNvPr id="36" name="Freihandform 43">
              <a:extLst>
                <a:ext uri="{FF2B5EF4-FFF2-40B4-BE49-F238E27FC236}">
                  <a16:creationId xmlns:a16="http://schemas.microsoft.com/office/drawing/2014/main" id="{A1F1C7AF-0880-A616-EF74-0906B8DECE2B}"/>
                </a:ext>
              </a:extLst>
            </p:cNvPr>
            <p:cNvSpPr/>
            <p:nvPr/>
          </p:nvSpPr>
          <p:spPr>
            <a:xfrm>
              <a:off x="-2116139" y="3031480"/>
              <a:ext cx="76200" cy="94512"/>
            </a:xfrm>
            <a:custGeom>
              <a:avLst/>
              <a:gdLst>
                <a:gd name="connsiteX0" fmla="*/ 8096 w 76200"/>
                <a:gd name="connsiteY0" fmla="*/ 88368 h 94511"/>
                <a:gd name="connsiteX1" fmla="*/ 25241 w 76200"/>
                <a:gd name="connsiteY1" fmla="*/ 7088 h 94511"/>
                <a:gd name="connsiteX2" fmla="*/ 45244 w 76200"/>
                <a:gd name="connsiteY2" fmla="*/ 7088 h 94511"/>
                <a:gd name="connsiteX3" fmla="*/ 65246 w 76200"/>
                <a:gd name="connsiteY3" fmla="*/ 12759 h 94511"/>
                <a:gd name="connsiteX4" fmla="*/ 71914 w 76200"/>
                <a:gd name="connsiteY4" fmla="*/ 27881 h 94511"/>
                <a:gd name="connsiteX5" fmla="*/ 70009 w 76200"/>
                <a:gd name="connsiteY5" fmla="*/ 40167 h 94511"/>
                <a:gd name="connsiteX6" fmla="*/ 64294 w 76200"/>
                <a:gd name="connsiteY6" fmla="*/ 48674 h 94511"/>
                <a:gd name="connsiteX7" fmla="*/ 56674 w 76200"/>
                <a:gd name="connsiteY7" fmla="*/ 54344 h 94511"/>
                <a:gd name="connsiteX8" fmla="*/ 68104 w 76200"/>
                <a:gd name="connsiteY8" fmla="*/ 88368 h 94511"/>
                <a:gd name="connsiteX9" fmla="*/ 45244 w 76200"/>
                <a:gd name="connsiteY9" fmla="*/ 88368 h 94511"/>
                <a:gd name="connsiteX10" fmla="*/ 36671 w 76200"/>
                <a:gd name="connsiteY10" fmla="*/ 58125 h 94511"/>
                <a:gd name="connsiteX11" fmla="*/ 33814 w 76200"/>
                <a:gd name="connsiteY11" fmla="*/ 58125 h 94511"/>
                <a:gd name="connsiteX12" fmla="*/ 27146 w 76200"/>
                <a:gd name="connsiteY12" fmla="*/ 88368 h 94511"/>
                <a:gd name="connsiteX13" fmla="*/ 7144 w 76200"/>
                <a:gd name="connsiteY13" fmla="*/ 88368 h 94511"/>
                <a:gd name="connsiteX14" fmla="*/ 38576 w 76200"/>
                <a:gd name="connsiteY14" fmla="*/ 43003 h 94511"/>
                <a:gd name="connsiteX15" fmla="*/ 40481 w 76200"/>
                <a:gd name="connsiteY15" fmla="*/ 43003 h 94511"/>
                <a:gd name="connsiteX16" fmla="*/ 44291 w 76200"/>
                <a:gd name="connsiteY16" fmla="*/ 43003 h 94511"/>
                <a:gd name="connsiteX17" fmla="*/ 47149 w 76200"/>
                <a:gd name="connsiteY17" fmla="*/ 40167 h 94511"/>
                <a:gd name="connsiteX18" fmla="*/ 49054 w 76200"/>
                <a:gd name="connsiteY18" fmla="*/ 36387 h 94511"/>
                <a:gd name="connsiteX19" fmla="*/ 49054 w 76200"/>
                <a:gd name="connsiteY19" fmla="*/ 31661 h 94511"/>
                <a:gd name="connsiteX20" fmla="*/ 47149 w 76200"/>
                <a:gd name="connsiteY20" fmla="*/ 26936 h 94511"/>
                <a:gd name="connsiteX21" fmla="*/ 42386 w 76200"/>
                <a:gd name="connsiteY21" fmla="*/ 25046 h 94511"/>
                <a:gd name="connsiteX22" fmla="*/ 40481 w 76200"/>
                <a:gd name="connsiteY22" fmla="*/ 25046 h 94511"/>
                <a:gd name="connsiteX23" fmla="*/ 36671 w 76200"/>
                <a:gd name="connsiteY23" fmla="*/ 4394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6200" h="94511">
                  <a:moveTo>
                    <a:pt x="8096" y="88368"/>
                  </a:moveTo>
                  <a:lnTo>
                    <a:pt x="25241" y="7088"/>
                  </a:lnTo>
                  <a:lnTo>
                    <a:pt x="45244" y="7088"/>
                  </a:lnTo>
                  <a:cubicBezTo>
                    <a:pt x="53816" y="7088"/>
                    <a:pt x="60484" y="8979"/>
                    <a:pt x="65246" y="12759"/>
                  </a:cubicBezTo>
                  <a:cubicBezTo>
                    <a:pt x="70009" y="16540"/>
                    <a:pt x="71914" y="21265"/>
                    <a:pt x="71914" y="27881"/>
                  </a:cubicBezTo>
                  <a:cubicBezTo>
                    <a:pt x="71914" y="34497"/>
                    <a:pt x="71914" y="36387"/>
                    <a:pt x="70009" y="40167"/>
                  </a:cubicBezTo>
                  <a:cubicBezTo>
                    <a:pt x="68104" y="43948"/>
                    <a:pt x="67151" y="46783"/>
                    <a:pt x="64294" y="48674"/>
                  </a:cubicBezTo>
                  <a:cubicBezTo>
                    <a:pt x="61436" y="50564"/>
                    <a:pt x="59531" y="52454"/>
                    <a:pt x="56674" y="54344"/>
                  </a:cubicBezTo>
                  <a:lnTo>
                    <a:pt x="68104" y="88368"/>
                  </a:lnTo>
                  <a:lnTo>
                    <a:pt x="45244" y="88368"/>
                  </a:lnTo>
                  <a:lnTo>
                    <a:pt x="36671" y="58125"/>
                  </a:lnTo>
                  <a:lnTo>
                    <a:pt x="33814" y="58125"/>
                  </a:lnTo>
                  <a:lnTo>
                    <a:pt x="27146" y="88368"/>
                  </a:lnTo>
                  <a:lnTo>
                    <a:pt x="7144" y="88368"/>
                  </a:lnTo>
                  <a:close/>
                  <a:moveTo>
                    <a:pt x="38576" y="43003"/>
                  </a:moveTo>
                  <a:lnTo>
                    <a:pt x="40481" y="43003"/>
                  </a:lnTo>
                  <a:cubicBezTo>
                    <a:pt x="42386" y="43003"/>
                    <a:pt x="43339" y="43003"/>
                    <a:pt x="44291" y="43003"/>
                  </a:cubicBezTo>
                  <a:cubicBezTo>
                    <a:pt x="45244" y="43003"/>
                    <a:pt x="46196" y="41113"/>
                    <a:pt x="47149" y="40167"/>
                  </a:cubicBezTo>
                  <a:cubicBezTo>
                    <a:pt x="48101" y="39222"/>
                    <a:pt x="49054" y="37332"/>
                    <a:pt x="49054" y="36387"/>
                  </a:cubicBezTo>
                  <a:cubicBezTo>
                    <a:pt x="49054" y="35442"/>
                    <a:pt x="49054" y="33552"/>
                    <a:pt x="49054" y="31661"/>
                  </a:cubicBezTo>
                  <a:cubicBezTo>
                    <a:pt x="49054" y="29771"/>
                    <a:pt x="49054" y="27881"/>
                    <a:pt x="47149" y="26936"/>
                  </a:cubicBezTo>
                  <a:cubicBezTo>
                    <a:pt x="45244" y="25991"/>
                    <a:pt x="44291" y="25046"/>
                    <a:pt x="42386" y="25046"/>
                  </a:cubicBezTo>
                  <a:lnTo>
                    <a:pt x="40481" y="25046"/>
                  </a:lnTo>
                  <a:lnTo>
                    <a:pt x="36671" y="43948"/>
                  </a:lnTo>
                  <a:close/>
                </a:path>
              </a:pathLst>
            </a:custGeom>
            <a:grpFill/>
            <a:ln w="9525" cap="flat">
              <a:noFill/>
              <a:prstDash val="solid"/>
              <a:miter/>
            </a:ln>
          </p:spPr>
          <p:txBody>
            <a:bodyPr rtlCol="0" anchor="ctr"/>
            <a:lstStyle/>
            <a:p>
              <a:endParaRPr lang="en-US" dirty="0"/>
            </a:p>
          </p:txBody>
        </p:sp>
        <p:sp>
          <p:nvSpPr>
            <p:cNvPr id="37" name="Freihandform 44">
              <a:extLst>
                <a:ext uri="{FF2B5EF4-FFF2-40B4-BE49-F238E27FC236}">
                  <a16:creationId xmlns:a16="http://schemas.microsoft.com/office/drawing/2014/main" id="{EB19BECE-2DBE-CA91-241E-4506CDB02B12}"/>
                </a:ext>
              </a:extLst>
            </p:cNvPr>
            <p:cNvSpPr/>
            <p:nvPr/>
          </p:nvSpPr>
          <p:spPr>
            <a:xfrm>
              <a:off x="-2023747" y="3031480"/>
              <a:ext cx="76200" cy="94512"/>
            </a:xfrm>
            <a:custGeom>
              <a:avLst/>
              <a:gdLst>
                <a:gd name="connsiteX0" fmla="*/ 10954 w 76200"/>
                <a:gd name="connsiteY0" fmla="*/ 88368 h 94511"/>
                <a:gd name="connsiteX1" fmla="*/ 17621 w 76200"/>
                <a:gd name="connsiteY1" fmla="*/ 57180 h 94511"/>
                <a:gd name="connsiteX2" fmla="*/ 7144 w 76200"/>
                <a:gd name="connsiteY2" fmla="*/ 7088 h 94511"/>
                <a:gd name="connsiteX3" fmla="*/ 28099 w 76200"/>
                <a:gd name="connsiteY3" fmla="*/ 7088 h 94511"/>
                <a:gd name="connsiteX4" fmla="*/ 31909 w 76200"/>
                <a:gd name="connsiteY4" fmla="*/ 35442 h 94511"/>
                <a:gd name="connsiteX5" fmla="*/ 47149 w 76200"/>
                <a:gd name="connsiteY5" fmla="*/ 7088 h 94511"/>
                <a:gd name="connsiteX6" fmla="*/ 70009 w 76200"/>
                <a:gd name="connsiteY6" fmla="*/ 7088 h 94511"/>
                <a:gd name="connsiteX7" fmla="*/ 38576 w 76200"/>
                <a:gd name="connsiteY7" fmla="*/ 57180 h 94511"/>
                <a:gd name="connsiteX8" fmla="*/ 31909 w 76200"/>
                <a:gd name="connsiteY8" fmla="*/ 88368 h 94511"/>
                <a:gd name="connsiteX9" fmla="*/ 10954 w 76200"/>
                <a:gd name="connsiteY9"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94511">
                  <a:moveTo>
                    <a:pt x="10954" y="88368"/>
                  </a:moveTo>
                  <a:lnTo>
                    <a:pt x="17621" y="57180"/>
                  </a:lnTo>
                  <a:lnTo>
                    <a:pt x="7144" y="7088"/>
                  </a:lnTo>
                  <a:lnTo>
                    <a:pt x="28099" y="7088"/>
                  </a:lnTo>
                  <a:lnTo>
                    <a:pt x="31909" y="35442"/>
                  </a:lnTo>
                  <a:lnTo>
                    <a:pt x="47149" y="7088"/>
                  </a:lnTo>
                  <a:lnTo>
                    <a:pt x="70009" y="7088"/>
                  </a:lnTo>
                  <a:lnTo>
                    <a:pt x="38576" y="57180"/>
                  </a:lnTo>
                  <a:lnTo>
                    <a:pt x="31909" y="88368"/>
                  </a:lnTo>
                  <a:lnTo>
                    <a:pt x="10954" y="88368"/>
                  </a:lnTo>
                  <a:close/>
                </a:path>
              </a:pathLst>
            </a:custGeom>
            <a:grpFill/>
            <a:ln w="9525" cap="flat">
              <a:noFill/>
              <a:prstDash val="solid"/>
              <a:miter/>
            </a:ln>
          </p:spPr>
          <p:txBody>
            <a:bodyPr rtlCol="0" anchor="ctr"/>
            <a:lstStyle/>
            <a:p>
              <a:endParaRPr lang="en-US" dirty="0"/>
            </a:p>
          </p:txBody>
        </p:sp>
        <p:sp>
          <p:nvSpPr>
            <p:cNvPr id="38" name="Freihandform 45">
              <a:extLst>
                <a:ext uri="{FF2B5EF4-FFF2-40B4-BE49-F238E27FC236}">
                  <a16:creationId xmlns:a16="http://schemas.microsoft.com/office/drawing/2014/main" id="{EEF0EABF-5D11-4EE8-ADDA-305170F7F19E}"/>
                </a:ext>
              </a:extLst>
            </p:cNvPr>
            <p:cNvSpPr/>
            <p:nvPr/>
          </p:nvSpPr>
          <p:spPr>
            <a:xfrm>
              <a:off x="-3471547"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4893 h 94511"/>
                <a:gd name="connsiteX6" fmla="*/ 50959 w 66675"/>
                <a:gd name="connsiteY6" fmla="*/ 44893 h 94511"/>
                <a:gd name="connsiteX7" fmla="*/ 49054 w 66675"/>
                <a:gd name="connsiteY7" fmla="*/ 54344 h 94511"/>
                <a:gd name="connsiteX8" fmla="*/ 25241 w 66675"/>
                <a:gd name="connsiteY8" fmla="*/ 54344 h 94511"/>
                <a:gd name="connsiteX9" fmla="*/ 17621 w 66675"/>
                <a:gd name="connsiteY9" fmla="*/ 88368 h 94511"/>
                <a:gd name="connsiteX10" fmla="*/ 7144 w 66675"/>
                <a:gd name="connsiteY10"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675" h="94511">
                  <a:moveTo>
                    <a:pt x="7144" y="88368"/>
                  </a:moveTo>
                  <a:lnTo>
                    <a:pt x="24289" y="7088"/>
                  </a:lnTo>
                  <a:lnTo>
                    <a:pt x="60484" y="7088"/>
                  </a:lnTo>
                  <a:lnTo>
                    <a:pt x="58579" y="16540"/>
                  </a:lnTo>
                  <a:lnTo>
                    <a:pt x="32861" y="16540"/>
                  </a:lnTo>
                  <a:lnTo>
                    <a:pt x="27146" y="44893"/>
                  </a:lnTo>
                  <a:lnTo>
                    <a:pt x="50959" y="44893"/>
                  </a:lnTo>
                  <a:lnTo>
                    <a:pt x="49054" y="54344"/>
                  </a:lnTo>
                  <a:lnTo>
                    <a:pt x="25241" y="54344"/>
                  </a:lnTo>
                  <a:lnTo>
                    <a:pt x="17621" y="88368"/>
                  </a:lnTo>
                  <a:lnTo>
                    <a:pt x="7144" y="88368"/>
                  </a:lnTo>
                  <a:close/>
                </a:path>
              </a:pathLst>
            </a:custGeom>
            <a:grpFill/>
            <a:ln w="9525" cap="flat">
              <a:noFill/>
              <a:prstDash val="solid"/>
              <a:miter/>
            </a:ln>
          </p:spPr>
          <p:txBody>
            <a:bodyPr rtlCol="0" anchor="ctr"/>
            <a:lstStyle/>
            <a:p>
              <a:endParaRPr lang="en-US" dirty="0"/>
            </a:p>
          </p:txBody>
        </p:sp>
        <p:sp>
          <p:nvSpPr>
            <p:cNvPr id="39" name="Freihandform 46">
              <a:extLst>
                <a:ext uri="{FF2B5EF4-FFF2-40B4-BE49-F238E27FC236}">
                  <a16:creationId xmlns:a16="http://schemas.microsoft.com/office/drawing/2014/main" id="{D3D82C4B-F82C-0B86-4BA4-C9EAD8F5C7E5}"/>
                </a:ext>
              </a:extLst>
            </p:cNvPr>
            <p:cNvSpPr/>
            <p:nvPr/>
          </p:nvSpPr>
          <p:spPr>
            <a:xfrm>
              <a:off x="-3409634" y="3153400"/>
              <a:ext cx="76200" cy="94512"/>
            </a:xfrm>
            <a:custGeom>
              <a:avLst/>
              <a:gdLst>
                <a:gd name="connsiteX0" fmla="*/ 30956 w 76200"/>
                <a:gd name="connsiteY0" fmla="*/ 90259 h 94511"/>
                <a:gd name="connsiteX1" fmla="*/ 17621 w 76200"/>
                <a:gd name="connsiteY1" fmla="*/ 87423 h 94511"/>
                <a:gd name="connsiteX2" fmla="*/ 10001 w 76200"/>
                <a:gd name="connsiteY2" fmla="*/ 77972 h 94511"/>
                <a:gd name="connsiteX3" fmla="*/ 7144 w 76200"/>
                <a:gd name="connsiteY3" fmla="*/ 62850 h 94511"/>
                <a:gd name="connsiteX4" fmla="*/ 8096 w 76200"/>
                <a:gd name="connsiteY4" fmla="*/ 49619 h 94511"/>
                <a:gd name="connsiteX5" fmla="*/ 10954 w 76200"/>
                <a:gd name="connsiteY5" fmla="*/ 36387 h 94511"/>
                <a:gd name="connsiteX6" fmla="*/ 16669 w 76200"/>
                <a:gd name="connsiteY6" fmla="*/ 25046 h 94511"/>
                <a:gd name="connsiteX7" fmla="*/ 24289 w 76200"/>
                <a:gd name="connsiteY7" fmla="*/ 15594 h 94511"/>
                <a:gd name="connsiteX8" fmla="*/ 33814 w 76200"/>
                <a:gd name="connsiteY8" fmla="*/ 8979 h 94511"/>
                <a:gd name="connsiteX9" fmla="*/ 45244 w 76200"/>
                <a:gd name="connsiteY9" fmla="*/ 7088 h 94511"/>
                <a:gd name="connsiteX10" fmla="*/ 63341 w 76200"/>
                <a:gd name="connsiteY10" fmla="*/ 14649 h 94511"/>
                <a:gd name="connsiteX11" fmla="*/ 69056 w 76200"/>
                <a:gd name="connsiteY11" fmla="*/ 35442 h 94511"/>
                <a:gd name="connsiteX12" fmla="*/ 68104 w 76200"/>
                <a:gd name="connsiteY12" fmla="*/ 47728 h 94511"/>
                <a:gd name="connsiteX13" fmla="*/ 65246 w 76200"/>
                <a:gd name="connsiteY13" fmla="*/ 60015 h 94511"/>
                <a:gd name="connsiteX14" fmla="*/ 60484 w 76200"/>
                <a:gd name="connsiteY14" fmla="*/ 71356 h 94511"/>
                <a:gd name="connsiteX15" fmla="*/ 52864 w 76200"/>
                <a:gd name="connsiteY15" fmla="*/ 80807 h 94511"/>
                <a:gd name="connsiteX16" fmla="*/ 43339 w 76200"/>
                <a:gd name="connsiteY16" fmla="*/ 87423 h 94511"/>
                <a:gd name="connsiteX17" fmla="*/ 31909 w 76200"/>
                <a:gd name="connsiteY17" fmla="*/ 90259 h 94511"/>
                <a:gd name="connsiteX18" fmla="*/ 31909 w 76200"/>
                <a:gd name="connsiteY18" fmla="*/ 80807 h 94511"/>
                <a:gd name="connsiteX19" fmla="*/ 39529 w 76200"/>
                <a:gd name="connsiteY19" fmla="*/ 78917 h 94511"/>
                <a:gd name="connsiteX20" fmla="*/ 46196 w 76200"/>
                <a:gd name="connsiteY20" fmla="*/ 73247 h 94511"/>
                <a:gd name="connsiteX21" fmla="*/ 50959 w 76200"/>
                <a:gd name="connsiteY21" fmla="*/ 64740 h 94511"/>
                <a:gd name="connsiteX22" fmla="*/ 54769 w 76200"/>
                <a:gd name="connsiteY22" fmla="*/ 55289 h 94511"/>
                <a:gd name="connsiteX23" fmla="*/ 56674 w 76200"/>
                <a:gd name="connsiteY23" fmla="*/ 44893 h 94511"/>
                <a:gd name="connsiteX24" fmla="*/ 56674 w 76200"/>
                <a:gd name="connsiteY24" fmla="*/ 34497 h 94511"/>
                <a:gd name="connsiteX25" fmla="*/ 52864 w 76200"/>
                <a:gd name="connsiteY25" fmla="*/ 21265 h 94511"/>
                <a:gd name="connsiteX26" fmla="*/ 42386 w 76200"/>
                <a:gd name="connsiteY26" fmla="*/ 16540 h 94511"/>
                <a:gd name="connsiteX27" fmla="*/ 34766 w 76200"/>
                <a:gd name="connsiteY27" fmla="*/ 18430 h 94511"/>
                <a:gd name="connsiteX28" fmla="*/ 28099 w 76200"/>
                <a:gd name="connsiteY28" fmla="*/ 24100 h 94511"/>
                <a:gd name="connsiteX29" fmla="*/ 23336 w 76200"/>
                <a:gd name="connsiteY29" fmla="*/ 32606 h 94511"/>
                <a:gd name="connsiteX30" fmla="*/ 19526 w 76200"/>
                <a:gd name="connsiteY30" fmla="*/ 42058 h 94511"/>
                <a:gd name="connsiteX31" fmla="*/ 17621 w 76200"/>
                <a:gd name="connsiteY31" fmla="*/ 52454 h 94511"/>
                <a:gd name="connsiteX32" fmla="*/ 17621 w 76200"/>
                <a:gd name="connsiteY32" fmla="*/ 61905 h 94511"/>
                <a:gd name="connsiteX33" fmla="*/ 19526 w 76200"/>
                <a:gd name="connsiteY33" fmla="*/ 72301 h 94511"/>
                <a:gd name="connsiteX34" fmla="*/ 24289 w 76200"/>
                <a:gd name="connsiteY34" fmla="*/ 78917 h 94511"/>
                <a:gd name="connsiteX35" fmla="*/ 31909 w 76200"/>
                <a:gd name="connsiteY35" fmla="*/ 80807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6200" h="94511">
                  <a:moveTo>
                    <a:pt x="30956" y="90259"/>
                  </a:moveTo>
                  <a:cubicBezTo>
                    <a:pt x="25241" y="90259"/>
                    <a:pt x="21431" y="89313"/>
                    <a:pt x="17621" y="87423"/>
                  </a:cubicBezTo>
                  <a:cubicBezTo>
                    <a:pt x="13811" y="85533"/>
                    <a:pt x="10954" y="81753"/>
                    <a:pt x="10001" y="77972"/>
                  </a:cubicBezTo>
                  <a:cubicBezTo>
                    <a:pt x="9049" y="74192"/>
                    <a:pt x="7144" y="68521"/>
                    <a:pt x="7144" y="62850"/>
                  </a:cubicBezTo>
                  <a:cubicBezTo>
                    <a:pt x="7144" y="57179"/>
                    <a:pt x="7144" y="54344"/>
                    <a:pt x="8096" y="49619"/>
                  </a:cubicBezTo>
                  <a:cubicBezTo>
                    <a:pt x="9049" y="44893"/>
                    <a:pt x="10001" y="41113"/>
                    <a:pt x="10954" y="36387"/>
                  </a:cubicBezTo>
                  <a:cubicBezTo>
                    <a:pt x="11906" y="31661"/>
                    <a:pt x="13811" y="28826"/>
                    <a:pt x="16669" y="25046"/>
                  </a:cubicBezTo>
                  <a:cubicBezTo>
                    <a:pt x="19526" y="21265"/>
                    <a:pt x="21431" y="18430"/>
                    <a:pt x="24289" y="15594"/>
                  </a:cubicBezTo>
                  <a:cubicBezTo>
                    <a:pt x="27146" y="12759"/>
                    <a:pt x="30004" y="10869"/>
                    <a:pt x="33814" y="8979"/>
                  </a:cubicBezTo>
                  <a:cubicBezTo>
                    <a:pt x="37624" y="7088"/>
                    <a:pt x="41434" y="7088"/>
                    <a:pt x="45244" y="7088"/>
                  </a:cubicBezTo>
                  <a:cubicBezTo>
                    <a:pt x="52864" y="7088"/>
                    <a:pt x="58579" y="8979"/>
                    <a:pt x="63341" y="14649"/>
                  </a:cubicBezTo>
                  <a:cubicBezTo>
                    <a:pt x="68104" y="20320"/>
                    <a:pt x="69056" y="25991"/>
                    <a:pt x="69056" y="35442"/>
                  </a:cubicBezTo>
                  <a:cubicBezTo>
                    <a:pt x="69056" y="44893"/>
                    <a:pt x="69056" y="43948"/>
                    <a:pt x="68104" y="47728"/>
                  </a:cubicBezTo>
                  <a:cubicBezTo>
                    <a:pt x="67151" y="51509"/>
                    <a:pt x="66199" y="56234"/>
                    <a:pt x="65246" y="60015"/>
                  </a:cubicBezTo>
                  <a:cubicBezTo>
                    <a:pt x="64294" y="63795"/>
                    <a:pt x="62389" y="68521"/>
                    <a:pt x="60484" y="71356"/>
                  </a:cubicBezTo>
                  <a:cubicBezTo>
                    <a:pt x="58579" y="74192"/>
                    <a:pt x="55721" y="77972"/>
                    <a:pt x="52864" y="80807"/>
                  </a:cubicBezTo>
                  <a:cubicBezTo>
                    <a:pt x="50006" y="83643"/>
                    <a:pt x="47149" y="85533"/>
                    <a:pt x="43339" y="87423"/>
                  </a:cubicBezTo>
                  <a:cubicBezTo>
                    <a:pt x="39529" y="89313"/>
                    <a:pt x="35719" y="90259"/>
                    <a:pt x="31909" y="90259"/>
                  </a:cubicBezTo>
                  <a:close/>
                  <a:moveTo>
                    <a:pt x="31909" y="80807"/>
                  </a:moveTo>
                  <a:cubicBezTo>
                    <a:pt x="34766" y="80807"/>
                    <a:pt x="37624" y="80807"/>
                    <a:pt x="39529" y="78917"/>
                  </a:cubicBezTo>
                  <a:cubicBezTo>
                    <a:pt x="41434" y="77027"/>
                    <a:pt x="44291" y="76082"/>
                    <a:pt x="46196" y="73247"/>
                  </a:cubicBezTo>
                  <a:cubicBezTo>
                    <a:pt x="48101" y="70411"/>
                    <a:pt x="50006" y="68521"/>
                    <a:pt x="50959" y="64740"/>
                  </a:cubicBezTo>
                  <a:cubicBezTo>
                    <a:pt x="51911" y="60960"/>
                    <a:pt x="53816" y="58125"/>
                    <a:pt x="54769" y="55289"/>
                  </a:cubicBezTo>
                  <a:cubicBezTo>
                    <a:pt x="55721" y="52454"/>
                    <a:pt x="56674" y="48674"/>
                    <a:pt x="56674" y="44893"/>
                  </a:cubicBezTo>
                  <a:cubicBezTo>
                    <a:pt x="56674" y="41113"/>
                    <a:pt x="56674" y="38277"/>
                    <a:pt x="56674" y="34497"/>
                  </a:cubicBezTo>
                  <a:cubicBezTo>
                    <a:pt x="56674" y="28826"/>
                    <a:pt x="55721" y="24100"/>
                    <a:pt x="52864" y="21265"/>
                  </a:cubicBezTo>
                  <a:cubicBezTo>
                    <a:pt x="50006" y="18430"/>
                    <a:pt x="47149" y="16540"/>
                    <a:pt x="42386" y="16540"/>
                  </a:cubicBezTo>
                  <a:cubicBezTo>
                    <a:pt x="37624" y="16540"/>
                    <a:pt x="36671" y="16540"/>
                    <a:pt x="34766" y="18430"/>
                  </a:cubicBezTo>
                  <a:cubicBezTo>
                    <a:pt x="32861" y="20320"/>
                    <a:pt x="30004" y="22210"/>
                    <a:pt x="28099" y="24100"/>
                  </a:cubicBezTo>
                  <a:cubicBezTo>
                    <a:pt x="26194" y="25991"/>
                    <a:pt x="24289" y="28826"/>
                    <a:pt x="23336" y="32606"/>
                  </a:cubicBezTo>
                  <a:cubicBezTo>
                    <a:pt x="22384" y="36387"/>
                    <a:pt x="20479" y="39222"/>
                    <a:pt x="19526" y="42058"/>
                  </a:cubicBezTo>
                  <a:cubicBezTo>
                    <a:pt x="18574" y="44893"/>
                    <a:pt x="17621" y="48674"/>
                    <a:pt x="17621" y="52454"/>
                  </a:cubicBezTo>
                  <a:cubicBezTo>
                    <a:pt x="17621" y="56234"/>
                    <a:pt x="17621" y="59070"/>
                    <a:pt x="17621" y="61905"/>
                  </a:cubicBezTo>
                  <a:cubicBezTo>
                    <a:pt x="17621" y="64740"/>
                    <a:pt x="17621" y="69466"/>
                    <a:pt x="19526" y="72301"/>
                  </a:cubicBezTo>
                  <a:cubicBezTo>
                    <a:pt x="21431" y="75137"/>
                    <a:pt x="22384" y="77027"/>
                    <a:pt x="24289" y="78917"/>
                  </a:cubicBezTo>
                  <a:cubicBezTo>
                    <a:pt x="26194" y="80807"/>
                    <a:pt x="29051" y="80807"/>
                    <a:pt x="31909" y="80807"/>
                  </a:cubicBezTo>
                  <a:close/>
                </a:path>
              </a:pathLst>
            </a:custGeom>
            <a:grpFill/>
            <a:ln w="9525" cap="flat">
              <a:noFill/>
              <a:prstDash val="solid"/>
              <a:miter/>
            </a:ln>
          </p:spPr>
          <p:txBody>
            <a:bodyPr rtlCol="0" anchor="ctr"/>
            <a:lstStyle/>
            <a:p>
              <a:endParaRPr lang="en-US" dirty="0"/>
            </a:p>
          </p:txBody>
        </p:sp>
        <p:sp>
          <p:nvSpPr>
            <p:cNvPr id="40" name="Freihandform 47">
              <a:extLst>
                <a:ext uri="{FF2B5EF4-FFF2-40B4-BE49-F238E27FC236}">
                  <a16:creationId xmlns:a16="http://schemas.microsoft.com/office/drawing/2014/main" id="{71C57002-90FF-7F7B-E4B9-E3C1B1BA7CA9}"/>
                </a:ext>
              </a:extLst>
            </p:cNvPr>
            <p:cNvSpPr/>
            <p:nvPr/>
          </p:nvSpPr>
          <p:spPr>
            <a:xfrm>
              <a:off x="-3334387" y="3154345"/>
              <a:ext cx="66675" cy="94512"/>
            </a:xfrm>
            <a:custGeom>
              <a:avLst/>
              <a:gdLst>
                <a:gd name="connsiteX0" fmla="*/ 7144 w 66675"/>
                <a:gd name="connsiteY0" fmla="*/ 88368 h 94511"/>
                <a:gd name="connsiteX1" fmla="*/ 24289 w 66675"/>
                <a:gd name="connsiteY1" fmla="*/ 7088 h 94511"/>
                <a:gd name="connsiteX2" fmla="*/ 39529 w 66675"/>
                <a:gd name="connsiteY2" fmla="*/ 7088 h 94511"/>
                <a:gd name="connsiteX3" fmla="*/ 55721 w 66675"/>
                <a:gd name="connsiteY3" fmla="*/ 11814 h 94511"/>
                <a:gd name="connsiteX4" fmla="*/ 61436 w 66675"/>
                <a:gd name="connsiteY4" fmla="*/ 25991 h 94511"/>
                <a:gd name="connsiteX5" fmla="*/ 59531 w 66675"/>
                <a:gd name="connsiteY5" fmla="*/ 37332 h 94511"/>
                <a:gd name="connsiteX6" fmla="*/ 53816 w 66675"/>
                <a:gd name="connsiteY6" fmla="*/ 46783 h 94511"/>
                <a:gd name="connsiteX7" fmla="*/ 43339 w 66675"/>
                <a:gd name="connsiteY7" fmla="*/ 52454 h 94511"/>
                <a:gd name="connsiteX8" fmla="*/ 53816 w 66675"/>
                <a:gd name="connsiteY8" fmla="*/ 88368 h 94511"/>
                <a:gd name="connsiteX9" fmla="*/ 42386 w 66675"/>
                <a:gd name="connsiteY9" fmla="*/ 88368 h 94511"/>
                <a:gd name="connsiteX10" fmla="*/ 33814 w 66675"/>
                <a:gd name="connsiteY10" fmla="*/ 55289 h 94511"/>
                <a:gd name="connsiteX11" fmla="*/ 24289 w 66675"/>
                <a:gd name="connsiteY11" fmla="*/ 55289 h 94511"/>
                <a:gd name="connsiteX12" fmla="*/ 17621 w 66675"/>
                <a:gd name="connsiteY12" fmla="*/ 88368 h 94511"/>
                <a:gd name="connsiteX13" fmla="*/ 7144 w 66675"/>
                <a:gd name="connsiteY13" fmla="*/ 88368 h 94511"/>
                <a:gd name="connsiteX14" fmla="*/ 26194 w 66675"/>
                <a:gd name="connsiteY14" fmla="*/ 45838 h 94511"/>
                <a:gd name="connsiteX15" fmla="*/ 32861 w 66675"/>
                <a:gd name="connsiteY15" fmla="*/ 45838 h 94511"/>
                <a:gd name="connsiteX16" fmla="*/ 40481 w 66675"/>
                <a:gd name="connsiteY16" fmla="*/ 43948 h 94511"/>
                <a:gd name="connsiteX17" fmla="*/ 46196 w 66675"/>
                <a:gd name="connsiteY17" fmla="*/ 40167 h 94511"/>
                <a:gd name="connsiteX18" fmla="*/ 49054 w 66675"/>
                <a:gd name="connsiteY18" fmla="*/ 34497 h 94511"/>
                <a:gd name="connsiteX19" fmla="*/ 50006 w 66675"/>
                <a:gd name="connsiteY19" fmla="*/ 26936 h 94511"/>
                <a:gd name="connsiteX20" fmla="*/ 47149 w 66675"/>
                <a:gd name="connsiteY20" fmla="*/ 18430 h 94511"/>
                <a:gd name="connsiteX21" fmla="*/ 37624 w 66675"/>
                <a:gd name="connsiteY21" fmla="*/ 15594 h 94511"/>
                <a:gd name="connsiteX22" fmla="*/ 31909 w 66675"/>
                <a:gd name="connsiteY22" fmla="*/ 15594 h 94511"/>
                <a:gd name="connsiteX23" fmla="*/ 25241 w 66675"/>
                <a:gd name="connsiteY23" fmla="*/ 4489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6675" h="94511">
                  <a:moveTo>
                    <a:pt x="7144" y="88368"/>
                  </a:moveTo>
                  <a:lnTo>
                    <a:pt x="24289" y="7088"/>
                  </a:lnTo>
                  <a:lnTo>
                    <a:pt x="39529" y="7088"/>
                  </a:lnTo>
                  <a:cubicBezTo>
                    <a:pt x="47149" y="7088"/>
                    <a:pt x="51911" y="8979"/>
                    <a:pt x="55721" y="11814"/>
                  </a:cubicBezTo>
                  <a:cubicBezTo>
                    <a:pt x="59531" y="14649"/>
                    <a:pt x="61436" y="19375"/>
                    <a:pt x="61436" y="25991"/>
                  </a:cubicBezTo>
                  <a:cubicBezTo>
                    <a:pt x="61436" y="32606"/>
                    <a:pt x="61436" y="34497"/>
                    <a:pt x="59531" y="37332"/>
                  </a:cubicBezTo>
                  <a:cubicBezTo>
                    <a:pt x="57626" y="40167"/>
                    <a:pt x="55721" y="43948"/>
                    <a:pt x="53816" y="46783"/>
                  </a:cubicBezTo>
                  <a:cubicBezTo>
                    <a:pt x="50959" y="49619"/>
                    <a:pt x="48101" y="51509"/>
                    <a:pt x="43339" y="52454"/>
                  </a:cubicBezTo>
                  <a:lnTo>
                    <a:pt x="53816" y="88368"/>
                  </a:lnTo>
                  <a:lnTo>
                    <a:pt x="42386" y="88368"/>
                  </a:lnTo>
                  <a:lnTo>
                    <a:pt x="33814" y="55289"/>
                  </a:lnTo>
                  <a:lnTo>
                    <a:pt x="24289" y="55289"/>
                  </a:lnTo>
                  <a:lnTo>
                    <a:pt x="17621" y="88368"/>
                  </a:lnTo>
                  <a:lnTo>
                    <a:pt x="7144" y="88368"/>
                  </a:lnTo>
                  <a:close/>
                  <a:moveTo>
                    <a:pt x="26194" y="45838"/>
                  </a:moveTo>
                  <a:lnTo>
                    <a:pt x="32861" y="45838"/>
                  </a:lnTo>
                  <a:cubicBezTo>
                    <a:pt x="35719" y="45838"/>
                    <a:pt x="38576" y="45838"/>
                    <a:pt x="40481" y="43948"/>
                  </a:cubicBezTo>
                  <a:cubicBezTo>
                    <a:pt x="42386" y="42058"/>
                    <a:pt x="44291" y="42058"/>
                    <a:pt x="46196" y="40167"/>
                  </a:cubicBezTo>
                  <a:cubicBezTo>
                    <a:pt x="48101" y="38277"/>
                    <a:pt x="49054" y="36387"/>
                    <a:pt x="49054" y="34497"/>
                  </a:cubicBezTo>
                  <a:cubicBezTo>
                    <a:pt x="49054" y="32606"/>
                    <a:pt x="50006" y="29771"/>
                    <a:pt x="50006" y="26936"/>
                  </a:cubicBezTo>
                  <a:cubicBezTo>
                    <a:pt x="50006" y="23155"/>
                    <a:pt x="49054" y="20320"/>
                    <a:pt x="47149" y="18430"/>
                  </a:cubicBezTo>
                  <a:cubicBezTo>
                    <a:pt x="45244" y="16540"/>
                    <a:pt x="42386" y="15594"/>
                    <a:pt x="37624" y="15594"/>
                  </a:cubicBezTo>
                  <a:lnTo>
                    <a:pt x="31909" y="15594"/>
                  </a:lnTo>
                  <a:lnTo>
                    <a:pt x="25241" y="44893"/>
                  </a:lnTo>
                  <a:close/>
                </a:path>
              </a:pathLst>
            </a:custGeom>
            <a:grpFill/>
            <a:ln w="9525" cap="flat">
              <a:noFill/>
              <a:prstDash val="solid"/>
              <a:miter/>
            </a:ln>
          </p:spPr>
          <p:txBody>
            <a:bodyPr rtlCol="0" anchor="ctr"/>
            <a:lstStyle/>
            <a:p>
              <a:endParaRPr lang="en-US" dirty="0"/>
            </a:p>
          </p:txBody>
        </p:sp>
        <p:sp>
          <p:nvSpPr>
            <p:cNvPr id="41" name="Freihandform 48">
              <a:extLst>
                <a:ext uri="{FF2B5EF4-FFF2-40B4-BE49-F238E27FC236}">
                  <a16:creationId xmlns:a16="http://schemas.microsoft.com/office/drawing/2014/main" id="{B0107231-2360-CEA3-DA4E-B5320D6C2914}"/>
                </a:ext>
              </a:extLst>
            </p:cNvPr>
            <p:cNvSpPr/>
            <p:nvPr/>
          </p:nvSpPr>
          <p:spPr>
            <a:xfrm>
              <a:off x="-3242947" y="3154345"/>
              <a:ext cx="66675" cy="94512"/>
            </a:xfrm>
            <a:custGeom>
              <a:avLst/>
              <a:gdLst>
                <a:gd name="connsiteX0" fmla="*/ 7144 w 66675"/>
                <a:gd name="connsiteY0" fmla="*/ 88368 h 94511"/>
                <a:gd name="connsiteX1" fmla="*/ 46196 w 66675"/>
                <a:gd name="connsiteY1" fmla="*/ 7088 h 94511"/>
                <a:gd name="connsiteX2" fmla="*/ 58579 w 66675"/>
                <a:gd name="connsiteY2" fmla="*/ 7088 h 94511"/>
                <a:gd name="connsiteX3" fmla="*/ 63341 w 66675"/>
                <a:gd name="connsiteY3" fmla="*/ 88368 h 94511"/>
                <a:gd name="connsiteX4" fmla="*/ 52864 w 66675"/>
                <a:gd name="connsiteY4" fmla="*/ 88368 h 94511"/>
                <a:gd name="connsiteX5" fmla="*/ 52864 w 66675"/>
                <a:gd name="connsiteY5" fmla="*/ 63795 h 94511"/>
                <a:gd name="connsiteX6" fmla="*/ 30004 w 66675"/>
                <a:gd name="connsiteY6" fmla="*/ 63795 h 94511"/>
                <a:gd name="connsiteX7" fmla="*/ 18574 w 66675"/>
                <a:gd name="connsiteY7" fmla="*/ 88368 h 94511"/>
                <a:gd name="connsiteX8" fmla="*/ 7144 w 66675"/>
                <a:gd name="connsiteY8" fmla="*/ 88368 h 94511"/>
                <a:gd name="connsiteX9" fmla="*/ 34766 w 66675"/>
                <a:gd name="connsiteY9" fmla="*/ 54344 h 94511"/>
                <a:gd name="connsiteX10" fmla="*/ 51911 w 66675"/>
                <a:gd name="connsiteY10" fmla="*/ 54344 h 94511"/>
                <a:gd name="connsiteX11" fmla="*/ 51911 w 66675"/>
                <a:gd name="connsiteY11" fmla="*/ 30716 h 94511"/>
                <a:gd name="connsiteX12" fmla="*/ 50959 w 66675"/>
                <a:gd name="connsiteY12" fmla="*/ 24100 h 94511"/>
                <a:gd name="connsiteX13" fmla="*/ 50959 w 66675"/>
                <a:gd name="connsiteY13" fmla="*/ 17485 h 94511"/>
                <a:gd name="connsiteX14" fmla="*/ 50959 w 66675"/>
                <a:gd name="connsiteY14" fmla="*/ 17485 h 94511"/>
                <a:gd name="connsiteX15" fmla="*/ 48101 w 66675"/>
                <a:gd name="connsiteY15" fmla="*/ 24100 h 94511"/>
                <a:gd name="connsiteX16" fmla="*/ 45244 w 66675"/>
                <a:gd name="connsiteY16" fmla="*/ 30716 h 94511"/>
                <a:gd name="connsiteX17" fmla="*/ 34766 w 66675"/>
                <a:gd name="connsiteY17" fmla="*/ 5434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6675" h="94511">
                  <a:moveTo>
                    <a:pt x="7144" y="88368"/>
                  </a:moveTo>
                  <a:lnTo>
                    <a:pt x="46196" y="7088"/>
                  </a:lnTo>
                  <a:lnTo>
                    <a:pt x="58579" y="7088"/>
                  </a:lnTo>
                  <a:lnTo>
                    <a:pt x="63341" y="88368"/>
                  </a:lnTo>
                  <a:lnTo>
                    <a:pt x="52864" y="88368"/>
                  </a:lnTo>
                  <a:lnTo>
                    <a:pt x="52864" y="63795"/>
                  </a:lnTo>
                  <a:lnTo>
                    <a:pt x="30004" y="63795"/>
                  </a:lnTo>
                  <a:lnTo>
                    <a:pt x="18574" y="88368"/>
                  </a:lnTo>
                  <a:lnTo>
                    <a:pt x="7144" y="88368"/>
                  </a:lnTo>
                  <a:close/>
                  <a:moveTo>
                    <a:pt x="34766" y="54344"/>
                  </a:moveTo>
                  <a:lnTo>
                    <a:pt x="51911" y="54344"/>
                  </a:lnTo>
                  <a:lnTo>
                    <a:pt x="51911" y="30716"/>
                  </a:lnTo>
                  <a:cubicBezTo>
                    <a:pt x="51911" y="28826"/>
                    <a:pt x="51911" y="25991"/>
                    <a:pt x="50959" y="24100"/>
                  </a:cubicBezTo>
                  <a:cubicBezTo>
                    <a:pt x="50006" y="22210"/>
                    <a:pt x="50959" y="19375"/>
                    <a:pt x="50959" y="17485"/>
                  </a:cubicBezTo>
                  <a:lnTo>
                    <a:pt x="50959" y="17485"/>
                  </a:lnTo>
                  <a:cubicBezTo>
                    <a:pt x="50959" y="19375"/>
                    <a:pt x="49054" y="21265"/>
                    <a:pt x="48101" y="24100"/>
                  </a:cubicBezTo>
                  <a:cubicBezTo>
                    <a:pt x="47149" y="26936"/>
                    <a:pt x="46196" y="28826"/>
                    <a:pt x="45244" y="30716"/>
                  </a:cubicBezTo>
                  <a:lnTo>
                    <a:pt x="34766" y="54344"/>
                  </a:lnTo>
                  <a:close/>
                </a:path>
              </a:pathLst>
            </a:custGeom>
            <a:grpFill/>
            <a:ln w="9525" cap="flat">
              <a:noFill/>
              <a:prstDash val="solid"/>
              <a:miter/>
            </a:ln>
          </p:spPr>
          <p:txBody>
            <a:bodyPr rtlCol="0" anchor="ctr"/>
            <a:lstStyle/>
            <a:p>
              <a:endParaRPr lang="en-US" dirty="0"/>
            </a:p>
          </p:txBody>
        </p:sp>
        <p:sp>
          <p:nvSpPr>
            <p:cNvPr id="42" name="Freihandform 49">
              <a:extLst>
                <a:ext uri="{FF2B5EF4-FFF2-40B4-BE49-F238E27FC236}">
                  <a16:creationId xmlns:a16="http://schemas.microsoft.com/office/drawing/2014/main" id="{8CB8DDD3-F4F7-F878-06AB-8CA05C3929D5}"/>
                </a:ext>
              </a:extLst>
            </p:cNvPr>
            <p:cNvSpPr/>
            <p:nvPr/>
          </p:nvSpPr>
          <p:spPr>
            <a:xfrm>
              <a:off x="-3167699" y="3154345"/>
              <a:ext cx="47625" cy="94512"/>
            </a:xfrm>
            <a:custGeom>
              <a:avLst/>
              <a:gdLst>
                <a:gd name="connsiteX0" fmla="*/ 7144 w 47625"/>
                <a:gd name="connsiteY0" fmla="*/ 88368 h 94511"/>
                <a:gd name="connsiteX1" fmla="*/ 24289 w 47625"/>
                <a:gd name="connsiteY1" fmla="*/ 7088 h 94511"/>
                <a:gd name="connsiteX2" fmla="*/ 34766 w 47625"/>
                <a:gd name="connsiteY2" fmla="*/ 7088 h 94511"/>
                <a:gd name="connsiteX3" fmla="*/ 19526 w 47625"/>
                <a:gd name="connsiteY3" fmla="*/ 78917 h 94511"/>
                <a:gd name="connsiteX4" fmla="*/ 45244 w 47625"/>
                <a:gd name="connsiteY4" fmla="*/ 78917 h 94511"/>
                <a:gd name="connsiteX5" fmla="*/ 43339 w 47625"/>
                <a:gd name="connsiteY5" fmla="*/ 88368 h 94511"/>
                <a:gd name="connsiteX6" fmla="*/ 7144 w 47625"/>
                <a:gd name="connsiteY6"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94511">
                  <a:moveTo>
                    <a:pt x="7144" y="88368"/>
                  </a:moveTo>
                  <a:lnTo>
                    <a:pt x="24289" y="7088"/>
                  </a:lnTo>
                  <a:lnTo>
                    <a:pt x="34766" y="7088"/>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43" name="Freihandform 50">
              <a:extLst>
                <a:ext uri="{FF2B5EF4-FFF2-40B4-BE49-F238E27FC236}">
                  <a16:creationId xmlns:a16="http://schemas.microsoft.com/office/drawing/2014/main" id="{0E7D3255-08E9-04E0-C78E-E9EF72BE1EF0}"/>
                </a:ext>
              </a:extLst>
            </p:cNvPr>
            <p:cNvSpPr/>
            <p:nvPr/>
          </p:nvSpPr>
          <p:spPr>
            <a:xfrm>
              <a:off x="-3110549" y="3154345"/>
              <a:ext cx="47625" cy="94512"/>
            </a:xfrm>
            <a:custGeom>
              <a:avLst/>
              <a:gdLst>
                <a:gd name="connsiteX0" fmla="*/ 7144 w 47625"/>
                <a:gd name="connsiteY0" fmla="*/ 88368 h 94511"/>
                <a:gd name="connsiteX1" fmla="*/ 24289 w 47625"/>
                <a:gd name="connsiteY1" fmla="*/ 7088 h 94511"/>
                <a:gd name="connsiteX2" fmla="*/ 34766 w 47625"/>
                <a:gd name="connsiteY2" fmla="*/ 7088 h 94511"/>
                <a:gd name="connsiteX3" fmla="*/ 19526 w 47625"/>
                <a:gd name="connsiteY3" fmla="*/ 78917 h 94511"/>
                <a:gd name="connsiteX4" fmla="*/ 45244 w 47625"/>
                <a:gd name="connsiteY4" fmla="*/ 78917 h 94511"/>
                <a:gd name="connsiteX5" fmla="*/ 43339 w 47625"/>
                <a:gd name="connsiteY5" fmla="*/ 88368 h 94511"/>
                <a:gd name="connsiteX6" fmla="*/ 7144 w 47625"/>
                <a:gd name="connsiteY6"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94511">
                  <a:moveTo>
                    <a:pt x="7144" y="88368"/>
                  </a:moveTo>
                  <a:lnTo>
                    <a:pt x="24289" y="7088"/>
                  </a:lnTo>
                  <a:lnTo>
                    <a:pt x="34766" y="7088"/>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44" name="Freihandform 51">
              <a:extLst>
                <a:ext uri="{FF2B5EF4-FFF2-40B4-BE49-F238E27FC236}">
                  <a16:creationId xmlns:a16="http://schemas.microsoft.com/office/drawing/2014/main" id="{D9023953-A04A-6EEE-65D1-A446528E526D}"/>
                </a:ext>
              </a:extLst>
            </p:cNvPr>
            <p:cNvSpPr/>
            <p:nvPr/>
          </p:nvSpPr>
          <p:spPr>
            <a:xfrm>
              <a:off x="-3019109" y="3154345"/>
              <a:ext cx="76200" cy="94512"/>
            </a:xfrm>
            <a:custGeom>
              <a:avLst/>
              <a:gdLst>
                <a:gd name="connsiteX0" fmla="*/ 7144 w 76200"/>
                <a:gd name="connsiteY0" fmla="*/ 88368 h 94511"/>
                <a:gd name="connsiteX1" fmla="*/ 24289 w 76200"/>
                <a:gd name="connsiteY1" fmla="*/ 7088 h 94511"/>
                <a:gd name="connsiteX2" fmla="*/ 36671 w 76200"/>
                <a:gd name="connsiteY2" fmla="*/ 7088 h 94511"/>
                <a:gd name="connsiteX3" fmla="*/ 53816 w 76200"/>
                <a:gd name="connsiteY3" fmla="*/ 71356 h 94511"/>
                <a:gd name="connsiteX4" fmla="*/ 53816 w 76200"/>
                <a:gd name="connsiteY4" fmla="*/ 71356 h 94511"/>
                <a:gd name="connsiteX5" fmla="*/ 54769 w 76200"/>
                <a:gd name="connsiteY5" fmla="*/ 64740 h 94511"/>
                <a:gd name="connsiteX6" fmla="*/ 55721 w 76200"/>
                <a:gd name="connsiteY6" fmla="*/ 57180 h 94511"/>
                <a:gd name="connsiteX7" fmla="*/ 56674 w 76200"/>
                <a:gd name="connsiteY7" fmla="*/ 50564 h 94511"/>
                <a:gd name="connsiteX8" fmla="*/ 66199 w 76200"/>
                <a:gd name="connsiteY8" fmla="*/ 7088 h 94511"/>
                <a:gd name="connsiteX9" fmla="*/ 76676 w 76200"/>
                <a:gd name="connsiteY9" fmla="*/ 7088 h 94511"/>
                <a:gd name="connsiteX10" fmla="*/ 59531 w 76200"/>
                <a:gd name="connsiteY10" fmla="*/ 88368 h 94511"/>
                <a:gd name="connsiteX11" fmla="*/ 48101 w 76200"/>
                <a:gd name="connsiteY11" fmla="*/ 88368 h 94511"/>
                <a:gd name="connsiteX12" fmla="*/ 30004 w 76200"/>
                <a:gd name="connsiteY12" fmla="*/ 23155 h 94511"/>
                <a:gd name="connsiteX13" fmla="*/ 30004 w 76200"/>
                <a:gd name="connsiteY13" fmla="*/ 23155 h 94511"/>
                <a:gd name="connsiteX14" fmla="*/ 30004 w 76200"/>
                <a:gd name="connsiteY14" fmla="*/ 27881 h 94511"/>
                <a:gd name="connsiteX15" fmla="*/ 29051 w 76200"/>
                <a:gd name="connsiteY15" fmla="*/ 33552 h 94511"/>
                <a:gd name="connsiteX16" fmla="*/ 28099 w 76200"/>
                <a:gd name="connsiteY16" fmla="*/ 39222 h 94511"/>
                <a:gd name="connsiteX17" fmla="*/ 27146 w 76200"/>
                <a:gd name="connsiteY17" fmla="*/ 44893 h 94511"/>
                <a:gd name="connsiteX18" fmla="*/ 17621 w 76200"/>
                <a:gd name="connsiteY18" fmla="*/ 87423 h 94511"/>
                <a:gd name="connsiteX19" fmla="*/ 8096 w 76200"/>
                <a:gd name="connsiteY19"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6200" h="94511">
                  <a:moveTo>
                    <a:pt x="7144" y="88368"/>
                  </a:moveTo>
                  <a:lnTo>
                    <a:pt x="24289" y="7088"/>
                  </a:lnTo>
                  <a:lnTo>
                    <a:pt x="36671" y="7088"/>
                  </a:lnTo>
                  <a:lnTo>
                    <a:pt x="53816" y="71356"/>
                  </a:lnTo>
                  <a:lnTo>
                    <a:pt x="53816" y="71356"/>
                  </a:lnTo>
                  <a:cubicBezTo>
                    <a:pt x="53816" y="69466"/>
                    <a:pt x="53816" y="66631"/>
                    <a:pt x="54769" y="64740"/>
                  </a:cubicBezTo>
                  <a:cubicBezTo>
                    <a:pt x="55721" y="62850"/>
                    <a:pt x="54769" y="60015"/>
                    <a:pt x="55721" y="57180"/>
                  </a:cubicBezTo>
                  <a:cubicBezTo>
                    <a:pt x="56674" y="54344"/>
                    <a:pt x="55721" y="52454"/>
                    <a:pt x="56674" y="50564"/>
                  </a:cubicBezTo>
                  <a:lnTo>
                    <a:pt x="66199" y="7088"/>
                  </a:lnTo>
                  <a:lnTo>
                    <a:pt x="76676" y="7088"/>
                  </a:lnTo>
                  <a:lnTo>
                    <a:pt x="59531" y="88368"/>
                  </a:lnTo>
                  <a:lnTo>
                    <a:pt x="48101" y="88368"/>
                  </a:lnTo>
                  <a:lnTo>
                    <a:pt x="30004" y="23155"/>
                  </a:lnTo>
                  <a:lnTo>
                    <a:pt x="30004" y="23155"/>
                  </a:lnTo>
                  <a:cubicBezTo>
                    <a:pt x="30004" y="25046"/>
                    <a:pt x="30004" y="25991"/>
                    <a:pt x="30004" y="27881"/>
                  </a:cubicBezTo>
                  <a:cubicBezTo>
                    <a:pt x="30004" y="29771"/>
                    <a:pt x="30004" y="31661"/>
                    <a:pt x="29051" y="33552"/>
                  </a:cubicBezTo>
                  <a:cubicBezTo>
                    <a:pt x="28099" y="35442"/>
                    <a:pt x="29051" y="37332"/>
                    <a:pt x="28099" y="39222"/>
                  </a:cubicBezTo>
                  <a:cubicBezTo>
                    <a:pt x="27146" y="41113"/>
                    <a:pt x="28099" y="43003"/>
                    <a:pt x="27146" y="44893"/>
                  </a:cubicBezTo>
                  <a:lnTo>
                    <a:pt x="17621" y="87423"/>
                  </a:lnTo>
                  <a:lnTo>
                    <a:pt x="8096" y="87423"/>
                  </a:lnTo>
                  <a:close/>
                </a:path>
              </a:pathLst>
            </a:custGeom>
            <a:grpFill/>
            <a:ln w="9525" cap="flat">
              <a:noFill/>
              <a:prstDash val="solid"/>
              <a:miter/>
            </a:ln>
          </p:spPr>
          <p:txBody>
            <a:bodyPr rtlCol="0" anchor="ctr"/>
            <a:lstStyle/>
            <a:p>
              <a:endParaRPr lang="en-US" dirty="0"/>
            </a:p>
          </p:txBody>
        </p:sp>
        <p:sp>
          <p:nvSpPr>
            <p:cNvPr id="45" name="Freihandform 52">
              <a:extLst>
                <a:ext uri="{FF2B5EF4-FFF2-40B4-BE49-F238E27FC236}">
                  <a16:creationId xmlns:a16="http://schemas.microsoft.com/office/drawing/2014/main" id="{75B6C239-E80A-4857-D9E8-55584025D6C9}"/>
                </a:ext>
              </a:extLst>
            </p:cNvPr>
            <p:cNvSpPr/>
            <p:nvPr/>
          </p:nvSpPr>
          <p:spPr>
            <a:xfrm>
              <a:off x="-2939099"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1113 h 94511"/>
                <a:gd name="connsiteX6" fmla="*/ 50959 w 66675"/>
                <a:gd name="connsiteY6" fmla="*/ 41113 h 94511"/>
                <a:gd name="connsiteX7" fmla="*/ 49054 w 66675"/>
                <a:gd name="connsiteY7" fmla="*/ 50564 h 94511"/>
                <a:gd name="connsiteX8" fmla="*/ 25241 w 66675"/>
                <a:gd name="connsiteY8" fmla="*/ 50564 h 94511"/>
                <a:gd name="connsiteX9" fmla="*/ 19526 w 66675"/>
                <a:gd name="connsiteY9" fmla="*/ 78917 h 94511"/>
                <a:gd name="connsiteX10" fmla="*/ 45244 w 66675"/>
                <a:gd name="connsiteY10" fmla="*/ 78917 h 94511"/>
                <a:gd name="connsiteX11" fmla="*/ 43339 w 66675"/>
                <a:gd name="connsiteY11" fmla="*/ 88368 h 94511"/>
                <a:gd name="connsiteX12" fmla="*/ 7144 w 6667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7144" y="88368"/>
                  </a:moveTo>
                  <a:lnTo>
                    <a:pt x="24289" y="7088"/>
                  </a:lnTo>
                  <a:lnTo>
                    <a:pt x="60484" y="7088"/>
                  </a:lnTo>
                  <a:lnTo>
                    <a:pt x="58579" y="16540"/>
                  </a:lnTo>
                  <a:lnTo>
                    <a:pt x="32861" y="16540"/>
                  </a:lnTo>
                  <a:lnTo>
                    <a:pt x="27146" y="41113"/>
                  </a:lnTo>
                  <a:lnTo>
                    <a:pt x="50959" y="41113"/>
                  </a:lnTo>
                  <a:lnTo>
                    <a:pt x="49054" y="50564"/>
                  </a:lnTo>
                  <a:lnTo>
                    <a:pt x="25241" y="50564"/>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46" name="Freihandform 53">
              <a:extLst>
                <a:ext uri="{FF2B5EF4-FFF2-40B4-BE49-F238E27FC236}">
                  <a16:creationId xmlns:a16="http://schemas.microsoft.com/office/drawing/2014/main" id="{48AC2624-FCED-0693-396C-861F9E17593B}"/>
                </a:ext>
              </a:extLst>
            </p:cNvPr>
            <p:cNvSpPr/>
            <p:nvPr/>
          </p:nvSpPr>
          <p:spPr>
            <a:xfrm>
              <a:off x="-2889569" y="3154345"/>
              <a:ext cx="76200" cy="94512"/>
            </a:xfrm>
            <a:custGeom>
              <a:avLst/>
              <a:gdLst>
                <a:gd name="connsiteX0" fmla="*/ 9049 w 76200"/>
                <a:gd name="connsiteY0" fmla="*/ 88368 h 94511"/>
                <a:gd name="connsiteX1" fmla="*/ 37624 w 76200"/>
                <a:gd name="connsiteY1" fmla="*/ 45838 h 94511"/>
                <a:gd name="connsiteX2" fmla="*/ 27146 w 76200"/>
                <a:gd name="connsiteY2" fmla="*/ 7088 h 94511"/>
                <a:gd name="connsiteX3" fmla="*/ 37624 w 76200"/>
                <a:gd name="connsiteY3" fmla="*/ 7088 h 94511"/>
                <a:gd name="connsiteX4" fmla="*/ 44291 w 76200"/>
                <a:gd name="connsiteY4" fmla="*/ 37332 h 94511"/>
                <a:gd name="connsiteX5" fmla="*/ 64294 w 76200"/>
                <a:gd name="connsiteY5" fmla="*/ 7088 h 94511"/>
                <a:gd name="connsiteX6" fmla="*/ 75724 w 76200"/>
                <a:gd name="connsiteY6" fmla="*/ 7088 h 94511"/>
                <a:gd name="connsiteX7" fmla="*/ 49054 w 76200"/>
                <a:gd name="connsiteY7" fmla="*/ 46783 h 94511"/>
                <a:gd name="connsiteX8" fmla="*/ 59531 w 76200"/>
                <a:gd name="connsiteY8" fmla="*/ 88368 h 94511"/>
                <a:gd name="connsiteX9" fmla="*/ 48101 w 76200"/>
                <a:gd name="connsiteY9" fmla="*/ 88368 h 94511"/>
                <a:gd name="connsiteX10" fmla="*/ 40481 w 76200"/>
                <a:gd name="connsiteY10" fmla="*/ 55289 h 94511"/>
                <a:gd name="connsiteX11" fmla="*/ 18574 w 76200"/>
                <a:gd name="connsiteY11" fmla="*/ 88368 h 94511"/>
                <a:gd name="connsiteX12" fmla="*/ 7144 w 76200"/>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200" h="94511">
                  <a:moveTo>
                    <a:pt x="9049" y="88368"/>
                  </a:moveTo>
                  <a:lnTo>
                    <a:pt x="37624" y="45838"/>
                  </a:lnTo>
                  <a:lnTo>
                    <a:pt x="27146" y="7088"/>
                  </a:lnTo>
                  <a:lnTo>
                    <a:pt x="37624" y="7088"/>
                  </a:lnTo>
                  <a:lnTo>
                    <a:pt x="44291" y="37332"/>
                  </a:lnTo>
                  <a:lnTo>
                    <a:pt x="64294" y="7088"/>
                  </a:lnTo>
                  <a:lnTo>
                    <a:pt x="75724" y="7088"/>
                  </a:lnTo>
                  <a:lnTo>
                    <a:pt x="49054" y="46783"/>
                  </a:lnTo>
                  <a:lnTo>
                    <a:pt x="59531" y="88368"/>
                  </a:lnTo>
                  <a:lnTo>
                    <a:pt x="48101" y="88368"/>
                  </a:lnTo>
                  <a:lnTo>
                    <a:pt x="40481" y="55289"/>
                  </a:lnTo>
                  <a:lnTo>
                    <a:pt x="18574" y="88368"/>
                  </a:lnTo>
                  <a:lnTo>
                    <a:pt x="7144" y="88368"/>
                  </a:lnTo>
                  <a:close/>
                </a:path>
              </a:pathLst>
            </a:custGeom>
            <a:grpFill/>
            <a:ln w="9525" cap="flat">
              <a:noFill/>
              <a:prstDash val="solid"/>
              <a:miter/>
            </a:ln>
          </p:spPr>
          <p:txBody>
            <a:bodyPr rtlCol="0" anchor="ctr"/>
            <a:lstStyle/>
            <a:p>
              <a:endParaRPr lang="en-US" dirty="0"/>
            </a:p>
          </p:txBody>
        </p:sp>
        <p:sp>
          <p:nvSpPr>
            <p:cNvPr id="47" name="Freihandform 54">
              <a:extLst>
                <a:ext uri="{FF2B5EF4-FFF2-40B4-BE49-F238E27FC236}">
                  <a16:creationId xmlns:a16="http://schemas.microsoft.com/office/drawing/2014/main" id="{890A9A82-A8C4-26B4-17CF-3D4DA0429CE5}"/>
                </a:ext>
              </a:extLst>
            </p:cNvPr>
            <p:cNvSpPr/>
            <p:nvPr/>
          </p:nvSpPr>
          <p:spPr>
            <a:xfrm>
              <a:off x="-2819084" y="3172303"/>
              <a:ext cx="38100" cy="56707"/>
            </a:xfrm>
            <a:custGeom>
              <a:avLst/>
              <a:gdLst>
                <a:gd name="connsiteX0" fmla="*/ 13811 w 38100"/>
                <a:gd name="connsiteY0" fmla="*/ 54344 h 56706"/>
                <a:gd name="connsiteX1" fmla="*/ 7144 w 38100"/>
                <a:gd name="connsiteY1" fmla="*/ 49619 h 56706"/>
                <a:gd name="connsiteX2" fmla="*/ 23336 w 38100"/>
                <a:gd name="connsiteY2" fmla="*/ 30716 h 56706"/>
                <a:gd name="connsiteX3" fmla="*/ 14764 w 38100"/>
                <a:gd name="connsiteY3" fmla="*/ 10869 h 56706"/>
                <a:gd name="connsiteX4" fmla="*/ 22384 w 38100"/>
                <a:gd name="connsiteY4" fmla="*/ 7088 h 56706"/>
                <a:gd name="connsiteX5" fmla="*/ 33814 w 38100"/>
                <a:gd name="connsiteY5" fmla="*/ 30716 h 56706"/>
                <a:gd name="connsiteX6" fmla="*/ 33814 w 38100"/>
                <a:gd name="connsiteY6" fmla="*/ 32606 h 56706"/>
                <a:gd name="connsiteX7" fmla="*/ 12859 w 38100"/>
                <a:gd name="connsiteY7" fmla="*/ 55289 h 56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0" h="56706">
                  <a:moveTo>
                    <a:pt x="13811" y="54344"/>
                  </a:moveTo>
                  <a:lnTo>
                    <a:pt x="7144" y="49619"/>
                  </a:lnTo>
                  <a:lnTo>
                    <a:pt x="23336" y="30716"/>
                  </a:lnTo>
                  <a:lnTo>
                    <a:pt x="14764" y="10869"/>
                  </a:lnTo>
                  <a:lnTo>
                    <a:pt x="22384" y="7088"/>
                  </a:lnTo>
                  <a:lnTo>
                    <a:pt x="33814" y="30716"/>
                  </a:lnTo>
                  <a:lnTo>
                    <a:pt x="33814" y="32606"/>
                  </a:lnTo>
                  <a:cubicBezTo>
                    <a:pt x="33814" y="32606"/>
                    <a:pt x="12859" y="55289"/>
                    <a:pt x="12859" y="55289"/>
                  </a:cubicBezTo>
                  <a:close/>
                </a:path>
              </a:pathLst>
            </a:custGeom>
            <a:grpFill/>
            <a:ln w="9525" cap="flat">
              <a:noFill/>
              <a:prstDash val="solid"/>
              <a:miter/>
            </a:ln>
          </p:spPr>
          <p:txBody>
            <a:bodyPr rtlCol="0" anchor="ctr"/>
            <a:lstStyle/>
            <a:p>
              <a:endParaRPr lang="en-US" dirty="0"/>
            </a:p>
          </p:txBody>
        </p:sp>
        <p:sp>
          <p:nvSpPr>
            <p:cNvPr id="48" name="Freihandform 55">
              <a:extLst>
                <a:ext uri="{FF2B5EF4-FFF2-40B4-BE49-F238E27FC236}">
                  <a16:creationId xmlns:a16="http://schemas.microsoft.com/office/drawing/2014/main" id="{B081992F-D714-27CC-C9D5-67D214809CCD}"/>
                </a:ext>
              </a:extLst>
            </p:cNvPr>
            <p:cNvSpPr/>
            <p:nvPr/>
          </p:nvSpPr>
          <p:spPr>
            <a:xfrm>
              <a:off x="-2768602" y="3154345"/>
              <a:ext cx="57150" cy="94512"/>
            </a:xfrm>
            <a:custGeom>
              <a:avLst/>
              <a:gdLst>
                <a:gd name="connsiteX0" fmla="*/ 10001 w 57150"/>
                <a:gd name="connsiteY0" fmla="*/ 88368 h 94511"/>
                <a:gd name="connsiteX1" fmla="*/ 25241 w 57150"/>
                <a:gd name="connsiteY1" fmla="*/ 16540 h 94511"/>
                <a:gd name="connsiteX2" fmla="*/ 7144 w 57150"/>
                <a:gd name="connsiteY2" fmla="*/ 16540 h 94511"/>
                <a:gd name="connsiteX3" fmla="*/ 9049 w 57150"/>
                <a:gd name="connsiteY3" fmla="*/ 7088 h 94511"/>
                <a:gd name="connsiteX4" fmla="*/ 55721 w 57150"/>
                <a:gd name="connsiteY4" fmla="*/ 7088 h 94511"/>
                <a:gd name="connsiteX5" fmla="*/ 53816 w 57150"/>
                <a:gd name="connsiteY5" fmla="*/ 16540 h 94511"/>
                <a:gd name="connsiteX6" fmla="*/ 35719 w 57150"/>
                <a:gd name="connsiteY6" fmla="*/ 16540 h 94511"/>
                <a:gd name="connsiteX7" fmla="*/ 20479 w 57150"/>
                <a:gd name="connsiteY7" fmla="*/ 88368 h 94511"/>
                <a:gd name="connsiteX8" fmla="*/ 10001 w 57150"/>
                <a:gd name="connsiteY8"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94511">
                  <a:moveTo>
                    <a:pt x="10001" y="88368"/>
                  </a:moveTo>
                  <a:lnTo>
                    <a:pt x="25241" y="16540"/>
                  </a:lnTo>
                  <a:lnTo>
                    <a:pt x="7144" y="16540"/>
                  </a:lnTo>
                  <a:lnTo>
                    <a:pt x="9049" y="7088"/>
                  </a:lnTo>
                  <a:lnTo>
                    <a:pt x="55721" y="7088"/>
                  </a:lnTo>
                  <a:lnTo>
                    <a:pt x="53816" y="16540"/>
                  </a:lnTo>
                  <a:lnTo>
                    <a:pt x="35719" y="16540"/>
                  </a:lnTo>
                  <a:lnTo>
                    <a:pt x="20479" y="88368"/>
                  </a:lnTo>
                  <a:lnTo>
                    <a:pt x="10001" y="88368"/>
                  </a:lnTo>
                  <a:close/>
                </a:path>
              </a:pathLst>
            </a:custGeom>
            <a:grpFill/>
            <a:ln w="9525" cap="flat">
              <a:noFill/>
              <a:prstDash val="solid"/>
              <a:miter/>
            </a:ln>
          </p:spPr>
          <p:txBody>
            <a:bodyPr rtlCol="0" anchor="ctr"/>
            <a:lstStyle/>
            <a:p>
              <a:endParaRPr lang="en-US" dirty="0"/>
            </a:p>
          </p:txBody>
        </p:sp>
        <p:sp>
          <p:nvSpPr>
            <p:cNvPr id="49" name="Freihandform 56">
              <a:extLst>
                <a:ext uri="{FF2B5EF4-FFF2-40B4-BE49-F238E27FC236}">
                  <a16:creationId xmlns:a16="http://schemas.microsoft.com/office/drawing/2014/main" id="{4B698B7E-370D-EFF2-6934-3DAC3B282074}"/>
                </a:ext>
              </a:extLst>
            </p:cNvPr>
            <p:cNvSpPr/>
            <p:nvPr/>
          </p:nvSpPr>
          <p:spPr>
            <a:xfrm>
              <a:off x="-2680019" y="3153400"/>
              <a:ext cx="76200" cy="94512"/>
            </a:xfrm>
            <a:custGeom>
              <a:avLst/>
              <a:gdLst>
                <a:gd name="connsiteX0" fmla="*/ 33814 w 76200"/>
                <a:gd name="connsiteY0" fmla="*/ 90259 h 94511"/>
                <a:gd name="connsiteX1" fmla="*/ 13811 w 76200"/>
                <a:gd name="connsiteY1" fmla="*/ 82698 h 94511"/>
                <a:gd name="connsiteX2" fmla="*/ 7144 w 76200"/>
                <a:gd name="connsiteY2" fmla="*/ 61905 h 94511"/>
                <a:gd name="connsiteX3" fmla="*/ 9049 w 76200"/>
                <a:gd name="connsiteY3" fmla="*/ 44893 h 94511"/>
                <a:gd name="connsiteX4" fmla="*/ 14764 w 76200"/>
                <a:gd name="connsiteY4" fmla="*/ 29771 h 94511"/>
                <a:gd name="connsiteX5" fmla="*/ 23336 w 76200"/>
                <a:gd name="connsiteY5" fmla="*/ 17485 h 94511"/>
                <a:gd name="connsiteX6" fmla="*/ 34766 w 76200"/>
                <a:gd name="connsiteY6" fmla="*/ 9924 h 94511"/>
                <a:gd name="connsiteX7" fmla="*/ 49054 w 76200"/>
                <a:gd name="connsiteY7" fmla="*/ 7088 h 94511"/>
                <a:gd name="connsiteX8" fmla="*/ 60484 w 76200"/>
                <a:gd name="connsiteY8" fmla="*/ 8033 h 94511"/>
                <a:gd name="connsiteX9" fmla="*/ 70009 w 76200"/>
                <a:gd name="connsiteY9" fmla="*/ 11814 h 94511"/>
                <a:gd name="connsiteX10" fmla="*/ 65246 w 76200"/>
                <a:gd name="connsiteY10" fmla="*/ 21265 h 94511"/>
                <a:gd name="connsiteX11" fmla="*/ 57626 w 76200"/>
                <a:gd name="connsiteY11" fmla="*/ 17485 h 94511"/>
                <a:gd name="connsiteX12" fmla="*/ 49054 w 76200"/>
                <a:gd name="connsiteY12" fmla="*/ 16540 h 94511"/>
                <a:gd name="connsiteX13" fmla="*/ 36671 w 76200"/>
                <a:gd name="connsiteY13" fmla="*/ 20320 h 94511"/>
                <a:gd name="connsiteX14" fmla="*/ 27146 w 76200"/>
                <a:gd name="connsiteY14" fmla="*/ 30716 h 94511"/>
                <a:gd name="connsiteX15" fmla="*/ 21431 w 76200"/>
                <a:gd name="connsiteY15" fmla="*/ 44893 h 94511"/>
                <a:gd name="connsiteX16" fmla="*/ 19526 w 76200"/>
                <a:gd name="connsiteY16" fmla="*/ 61905 h 94511"/>
                <a:gd name="connsiteX17" fmla="*/ 21431 w 76200"/>
                <a:gd name="connsiteY17" fmla="*/ 72301 h 94511"/>
                <a:gd name="connsiteX18" fmla="*/ 27146 w 76200"/>
                <a:gd name="connsiteY18" fmla="*/ 78917 h 94511"/>
                <a:gd name="connsiteX19" fmla="*/ 36671 w 76200"/>
                <a:gd name="connsiteY19" fmla="*/ 80807 h 94511"/>
                <a:gd name="connsiteX20" fmla="*/ 42386 w 76200"/>
                <a:gd name="connsiteY20" fmla="*/ 80807 h 94511"/>
                <a:gd name="connsiteX21" fmla="*/ 47149 w 76200"/>
                <a:gd name="connsiteY21" fmla="*/ 79862 h 94511"/>
                <a:gd name="connsiteX22" fmla="*/ 51911 w 76200"/>
                <a:gd name="connsiteY22" fmla="*/ 56234 h 94511"/>
                <a:gd name="connsiteX23" fmla="*/ 38576 w 76200"/>
                <a:gd name="connsiteY23" fmla="*/ 56234 h 94511"/>
                <a:gd name="connsiteX24" fmla="*/ 40481 w 76200"/>
                <a:gd name="connsiteY24" fmla="*/ 46783 h 94511"/>
                <a:gd name="connsiteX25" fmla="*/ 64294 w 76200"/>
                <a:gd name="connsiteY25" fmla="*/ 46783 h 94511"/>
                <a:gd name="connsiteX26" fmla="*/ 55721 w 76200"/>
                <a:gd name="connsiteY26" fmla="*/ 87423 h 94511"/>
                <a:gd name="connsiteX27" fmla="*/ 45244 w 76200"/>
                <a:gd name="connsiteY27" fmla="*/ 90259 h 94511"/>
                <a:gd name="connsiteX28" fmla="*/ 33814 w 76200"/>
                <a:gd name="connsiteY28" fmla="*/ 9120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6200" h="94511">
                  <a:moveTo>
                    <a:pt x="33814" y="90259"/>
                  </a:moveTo>
                  <a:cubicBezTo>
                    <a:pt x="25241" y="90259"/>
                    <a:pt x="18574" y="87423"/>
                    <a:pt x="13811" y="82698"/>
                  </a:cubicBezTo>
                  <a:cubicBezTo>
                    <a:pt x="9049" y="77972"/>
                    <a:pt x="7144" y="70411"/>
                    <a:pt x="7144" y="61905"/>
                  </a:cubicBezTo>
                  <a:cubicBezTo>
                    <a:pt x="7144" y="53399"/>
                    <a:pt x="7144" y="50564"/>
                    <a:pt x="9049" y="44893"/>
                  </a:cubicBezTo>
                  <a:cubicBezTo>
                    <a:pt x="10954" y="39222"/>
                    <a:pt x="11906" y="34497"/>
                    <a:pt x="14764" y="29771"/>
                  </a:cubicBezTo>
                  <a:cubicBezTo>
                    <a:pt x="17621" y="25046"/>
                    <a:pt x="20479" y="21265"/>
                    <a:pt x="23336" y="17485"/>
                  </a:cubicBezTo>
                  <a:cubicBezTo>
                    <a:pt x="26194" y="13704"/>
                    <a:pt x="30956" y="11814"/>
                    <a:pt x="34766" y="9924"/>
                  </a:cubicBezTo>
                  <a:cubicBezTo>
                    <a:pt x="38576" y="8033"/>
                    <a:pt x="43339" y="7088"/>
                    <a:pt x="49054" y="7088"/>
                  </a:cubicBezTo>
                  <a:cubicBezTo>
                    <a:pt x="54769" y="7088"/>
                    <a:pt x="56674" y="7088"/>
                    <a:pt x="60484" y="8033"/>
                  </a:cubicBezTo>
                  <a:cubicBezTo>
                    <a:pt x="64294" y="8979"/>
                    <a:pt x="67151" y="9924"/>
                    <a:pt x="70009" y="11814"/>
                  </a:cubicBezTo>
                  <a:lnTo>
                    <a:pt x="65246" y="21265"/>
                  </a:lnTo>
                  <a:cubicBezTo>
                    <a:pt x="62389" y="19375"/>
                    <a:pt x="60484" y="18430"/>
                    <a:pt x="57626" y="17485"/>
                  </a:cubicBezTo>
                  <a:cubicBezTo>
                    <a:pt x="54769" y="16540"/>
                    <a:pt x="51911" y="16540"/>
                    <a:pt x="49054" y="16540"/>
                  </a:cubicBezTo>
                  <a:cubicBezTo>
                    <a:pt x="44291" y="16540"/>
                    <a:pt x="40481" y="17485"/>
                    <a:pt x="36671" y="20320"/>
                  </a:cubicBezTo>
                  <a:cubicBezTo>
                    <a:pt x="32861" y="23155"/>
                    <a:pt x="30004" y="25991"/>
                    <a:pt x="27146" y="30716"/>
                  </a:cubicBezTo>
                  <a:cubicBezTo>
                    <a:pt x="24289" y="35442"/>
                    <a:pt x="22384" y="40167"/>
                    <a:pt x="21431" y="44893"/>
                  </a:cubicBezTo>
                  <a:cubicBezTo>
                    <a:pt x="20479" y="49619"/>
                    <a:pt x="19526" y="56234"/>
                    <a:pt x="19526" y="61905"/>
                  </a:cubicBezTo>
                  <a:cubicBezTo>
                    <a:pt x="19526" y="67576"/>
                    <a:pt x="19526" y="69466"/>
                    <a:pt x="21431" y="72301"/>
                  </a:cubicBezTo>
                  <a:cubicBezTo>
                    <a:pt x="23336" y="75137"/>
                    <a:pt x="24289" y="77027"/>
                    <a:pt x="27146" y="78917"/>
                  </a:cubicBezTo>
                  <a:cubicBezTo>
                    <a:pt x="30004" y="80807"/>
                    <a:pt x="32861" y="80807"/>
                    <a:pt x="36671" y="80807"/>
                  </a:cubicBezTo>
                  <a:cubicBezTo>
                    <a:pt x="40481" y="80807"/>
                    <a:pt x="40481" y="80807"/>
                    <a:pt x="42386" y="80807"/>
                  </a:cubicBezTo>
                  <a:cubicBezTo>
                    <a:pt x="44291" y="80807"/>
                    <a:pt x="46196" y="80807"/>
                    <a:pt x="47149" y="79862"/>
                  </a:cubicBezTo>
                  <a:lnTo>
                    <a:pt x="51911" y="56234"/>
                  </a:lnTo>
                  <a:lnTo>
                    <a:pt x="38576" y="56234"/>
                  </a:lnTo>
                  <a:lnTo>
                    <a:pt x="40481" y="46783"/>
                  </a:lnTo>
                  <a:lnTo>
                    <a:pt x="64294" y="46783"/>
                  </a:lnTo>
                  <a:lnTo>
                    <a:pt x="55721" y="87423"/>
                  </a:lnTo>
                  <a:cubicBezTo>
                    <a:pt x="52864" y="88368"/>
                    <a:pt x="49054" y="89313"/>
                    <a:pt x="45244" y="90259"/>
                  </a:cubicBezTo>
                  <a:cubicBezTo>
                    <a:pt x="41434" y="91204"/>
                    <a:pt x="37624" y="91204"/>
                    <a:pt x="33814" y="91204"/>
                  </a:cubicBezTo>
                  <a:close/>
                </a:path>
              </a:pathLst>
            </a:custGeom>
            <a:grpFill/>
            <a:ln w="9525" cap="flat">
              <a:noFill/>
              <a:prstDash val="solid"/>
              <a:miter/>
            </a:ln>
          </p:spPr>
          <p:txBody>
            <a:bodyPr rtlCol="0" anchor="ctr"/>
            <a:lstStyle/>
            <a:p>
              <a:endParaRPr lang="en-US" dirty="0"/>
            </a:p>
          </p:txBody>
        </p:sp>
        <p:sp>
          <p:nvSpPr>
            <p:cNvPr id="50" name="Freihandform 57">
              <a:extLst>
                <a:ext uri="{FF2B5EF4-FFF2-40B4-BE49-F238E27FC236}">
                  <a16:creationId xmlns:a16="http://schemas.microsoft.com/office/drawing/2014/main" id="{B279EDA1-FD9D-63A4-C27F-44DA09D0ECAF}"/>
                </a:ext>
              </a:extLst>
            </p:cNvPr>
            <p:cNvSpPr/>
            <p:nvPr/>
          </p:nvSpPr>
          <p:spPr>
            <a:xfrm>
              <a:off x="-2606677"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1113 h 94511"/>
                <a:gd name="connsiteX6" fmla="*/ 50959 w 66675"/>
                <a:gd name="connsiteY6" fmla="*/ 41113 h 94511"/>
                <a:gd name="connsiteX7" fmla="*/ 49054 w 66675"/>
                <a:gd name="connsiteY7" fmla="*/ 50564 h 94511"/>
                <a:gd name="connsiteX8" fmla="*/ 25241 w 66675"/>
                <a:gd name="connsiteY8" fmla="*/ 50564 h 94511"/>
                <a:gd name="connsiteX9" fmla="*/ 19526 w 66675"/>
                <a:gd name="connsiteY9" fmla="*/ 78917 h 94511"/>
                <a:gd name="connsiteX10" fmla="*/ 45244 w 66675"/>
                <a:gd name="connsiteY10" fmla="*/ 78917 h 94511"/>
                <a:gd name="connsiteX11" fmla="*/ 43339 w 66675"/>
                <a:gd name="connsiteY11" fmla="*/ 88368 h 94511"/>
                <a:gd name="connsiteX12" fmla="*/ 7144 w 6667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7144" y="88368"/>
                  </a:moveTo>
                  <a:lnTo>
                    <a:pt x="24289" y="7088"/>
                  </a:lnTo>
                  <a:lnTo>
                    <a:pt x="60484" y="7088"/>
                  </a:lnTo>
                  <a:lnTo>
                    <a:pt x="58579" y="16540"/>
                  </a:lnTo>
                  <a:lnTo>
                    <a:pt x="32861" y="16540"/>
                  </a:lnTo>
                  <a:lnTo>
                    <a:pt x="27146" y="41113"/>
                  </a:lnTo>
                  <a:lnTo>
                    <a:pt x="50959" y="41113"/>
                  </a:lnTo>
                  <a:lnTo>
                    <a:pt x="49054" y="50564"/>
                  </a:lnTo>
                  <a:lnTo>
                    <a:pt x="25241" y="50564"/>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51" name="Freihandform 58">
              <a:extLst>
                <a:ext uri="{FF2B5EF4-FFF2-40B4-BE49-F238E27FC236}">
                  <a16:creationId xmlns:a16="http://schemas.microsoft.com/office/drawing/2014/main" id="{0D6C7DA6-54F9-74D6-2325-A0F8D2AF8154}"/>
                </a:ext>
              </a:extLst>
            </p:cNvPr>
            <p:cNvSpPr/>
            <p:nvPr/>
          </p:nvSpPr>
          <p:spPr>
            <a:xfrm>
              <a:off x="-2545717" y="3154345"/>
              <a:ext cx="76200" cy="94512"/>
            </a:xfrm>
            <a:custGeom>
              <a:avLst/>
              <a:gdLst>
                <a:gd name="connsiteX0" fmla="*/ 7144 w 76200"/>
                <a:gd name="connsiteY0" fmla="*/ 88368 h 94511"/>
                <a:gd name="connsiteX1" fmla="*/ 24289 w 76200"/>
                <a:gd name="connsiteY1" fmla="*/ 7088 h 94511"/>
                <a:gd name="connsiteX2" fmla="*/ 36671 w 76200"/>
                <a:gd name="connsiteY2" fmla="*/ 7088 h 94511"/>
                <a:gd name="connsiteX3" fmla="*/ 53816 w 76200"/>
                <a:gd name="connsiteY3" fmla="*/ 71356 h 94511"/>
                <a:gd name="connsiteX4" fmla="*/ 53816 w 76200"/>
                <a:gd name="connsiteY4" fmla="*/ 71356 h 94511"/>
                <a:gd name="connsiteX5" fmla="*/ 54769 w 76200"/>
                <a:gd name="connsiteY5" fmla="*/ 64740 h 94511"/>
                <a:gd name="connsiteX6" fmla="*/ 55721 w 76200"/>
                <a:gd name="connsiteY6" fmla="*/ 57180 h 94511"/>
                <a:gd name="connsiteX7" fmla="*/ 56674 w 76200"/>
                <a:gd name="connsiteY7" fmla="*/ 50564 h 94511"/>
                <a:gd name="connsiteX8" fmla="*/ 66199 w 76200"/>
                <a:gd name="connsiteY8" fmla="*/ 7088 h 94511"/>
                <a:gd name="connsiteX9" fmla="*/ 76676 w 76200"/>
                <a:gd name="connsiteY9" fmla="*/ 7088 h 94511"/>
                <a:gd name="connsiteX10" fmla="*/ 59531 w 76200"/>
                <a:gd name="connsiteY10" fmla="*/ 88368 h 94511"/>
                <a:gd name="connsiteX11" fmla="*/ 48101 w 76200"/>
                <a:gd name="connsiteY11" fmla="*/ 88368 h 94511"/>
                <a:gd name="connsiteX12" fmla="*/ 30004 w 76200"/>
                <a:gd name="connsiteY12" fmla="*/ 23155 h 94511"/>
                <a:gd name="connsiteX13" fmla="*/ 30004 w 76200"/>
                <a:gd name="connsiteY13" fmla="*/ 23155 h 94511"/>
                <a:gd name="connsiteX14" fmla="*/ 30004 w 76200"/>
                <a:gd name="connsiteY14" fmla="*/ 27881 h 94511"/>
                <a:gd name="connsiteX15" fmla="*/ 29051 w 76200"/>
                <a:gd name="connsiteY15" fmla="*/ 33552 h 94511"/>
                <a:gd name="connsiteX16" fmla="*/ 28099 w 76200"/>
                <a:gd name="connsiteY16" fmla="*/ 39222 h 94511"/>
                <a:gd name="connsiteX17" fmla="*/ 27146 w 76200"/>
                <a:gd name="connsiteY17" fmla="*/ 44893 h 94511"/>
                <a:gd name="connsiteX18" fmla="*/ 17621 w 76200"/>
                <a:gd name="connsiteY18" fmla="*/ 87423 h 94511"/>
                <a:gd name="connsiteX19" fmla="*/ 8096 w 76200"/>
                <a:gd name="connsiteY19"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6200" h="94511">
                  <a:moveTo>
                    <a:pt x="7144" y="88368"/>
                  </a:moveTo>
                  <a:lnTo>
                    <a:pt x="24289" y="7088"/>
                  </a:lnTo>
                  <a:lnTo>
                    <a:pt x="36671" y="7088"/>
                  </a:lnTo>
                  <a:lnTo>
                    <a:pt x="53816" y="71356"/>
                  </a:lnTo>
                  <a:lnTo>
                    <a:pt x="53816" y="71356"/>
                  </a:lnTo>
                  <a:cubicBezTo>
                    <a:pt x="53816" y="69466"/>
                    <a:pt x="53816" y="66631"/>
                    <a:pt x="54769" y="64740"/>
                  </a:cubicBezTo>
                  <a:cubicBezTo>
                    <a:pt x="55721" y="62850"/>
                    <a:pt x="54769" y="60015"/>
                    <a:pt x="55721" y="57180"/>
                  </a:cubicBezTo>
                  <a:cubicBezTo>
                    <a:pt x="56674" y="54344"/>
                    <a:pt x="55721" y="52454"/>
                    <a:pt x="56674" y="50564"/>
                  </a:cubicBezTo>
                  <a:lnTo>
                    <a:pt x="66199" y="7088"/>
                  </a:lnTo>
                  <a:lnTo>
                    <a:pt x="76676" y="7088"/>
                  </a:lnTo>
                  <a:lnTo>
                    <a:pt x="59531" y="88368"/>
                  </a:lnTo>
                  <a:lnTo>
                    <a:pt x="48101" y="88368"/>
                  </a:lnTo>
                  <a:lnTo>
                    <a:pt x="30004" y="23155"/>
                  </a:lnTo>
                  <a:lnTo>
                    <a:pt x="30004" y="23155"/>
                  </a:lnTo>
                  <a:cubicBezTo>
                    <a:pt x="30004" y="25046"/>
                    <a:pt x="30004" y="25991"/>
                    <a:pt x="30004" y="27881"/>
                  </a:cubicBezTo>
                  <a:cubicBezTo>
                    <a:pt x="30004" y="29771"/>
                    <a:pt x="30004" y="31661"/>
                    <a:pt x="29051" y="33552"/>
                  </a:cubicBezTo>
                  <a:cubicBezTo>
                    <a:pt x="28099" y="35442"/>
                    <a:pt x="29051" y="37332"/>
                    <a:pt x="28099" y="39222"/>
                  </a:cubicBezTo>
                  <a:cubicBezTo>
                    <a:pt x="27146" y="41113"/>
                    <a:pt x="28099" y="43003"/>
                    <a:pt x="27146" y="44893"/>
                  </a:cubicBezTo>
                  <a:lnTo>
                    <a:pt x="17621" y="87423"/>
                  </a:lnTo>
                  <a:lnTo>
                    <a:pt x="8096" y="87423"/>
                  </a:lnTo>
                  <a:close/>
                </a:path>
              </a:pathLst>
            </a:custGeom>
            <a:grpFill/>
            <a:ln w="9525" cap="flat">
              <a:noFill/>
              <a:prstDash val="solid"/>
              <a:miter/>
            </a:ln>
          </p:spPr>
          <p:txBody>
            <a:bodyPr rtlCol="0" anchor="ctr"/>
            <a:lstStyle/>
            <a:p>
              <a:endParaRPr lang="en-US" dirty="0"/>
            </a:p>
          </p:txBody>
        </p:sp>
        <p:sp>
          <p:nvSpPr>
            <p:cNvPr id="52" name="Freihandform 59">
              <a:extLst>
                <a:ext uri="{FF2B5EF4-FFF2-40B4-BE49-F238E27FC236}">
                  <a16:creationId xmlns:a16="http://schemas.microsoft.com/office/drawing/2014/main" id="{229437DC-4AB2-C599-CBB0-C4AF5B96AE88}"/>
                </a:ext>
              </a:extLst>
            </p:cNvPr>
            <p:cNvSpPr/>
            <p:nvPr/>
          </p:nvSpPr>
          <p:spPr>
            <a:xfrm>
              <a:off x="-2465707"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1113 h 94511"/>
                <a:gd name="connsiteX6" fmla="*/ 50959 w 66675"/>
                <a:gd name="connsiteY6" fmla="*/ 41113 h 94511"/>
                <a:gd name="connsiteX7" fmla="*/ 49054 w 66675"/>
                <a:gd name="connsiteY7" fmla="*/ 50564 h 94511"/>
                <a:gd name="connsiteX8" fmla="*/ 25241 w 66675"/>
                <a:gd name="connsiteY8" fmla="*/ 50564 h 94511"/>
                <a:gd name="connsiteX9" fmla="*/ 19526 w 66675"/>
                <a:gd name="connsiteY9" fmla="*/ 78917 h 94511"/>
                <a:gd name="connsiteX10" fmla="*/ 45244 w 66675"/>
                <a:gd name="connsiteY10" fmla="*/ 78917 h 94511"/>
                <a:gd name="connsiteX11" fmla="*/ 43339 w 66675"/>
                <a:gd name="connsiteY11" fmla="*/ 88368 h 94511"/>
                <a:gd name="connsiteX12" fmla="*/ 7144 w 6667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7144" y="88368"/>
                  </a:moveTo>
                  <a:lnTo>
                    <a:pt x="24289" y="7088"/>
                  </a:lnTo>
                  <a:lnTo>
                    <a:pt x="60484" y="7088"/>
                  </a:lnTo>
                  <a:lnTo>
                    <a:pt x="58579" y="16540"/>
                  </a:lnTo>
                  <a:lnTo>
                    <a:pt x="32861" y="16540"/>
                  </a:lnTo>
                  <a:lnTo>
                    <a:pt x="27146" y="41113"/>
                  </a:lnTo>
                  <a:lnTo>
                    <a:pt x="50959" y="41113"/>
                  </a:lnTo>
                  <a:lnTo>
                    <a:pt x="49054" y="50564"/>
                  </a:lnTo>
                  <a:lnTo>
                    <a:pt x="25241" y="50564"/>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53" name="Freihandform 60">
              <a:extLst>
                <a:ext uri="{FF2B5EF4-FFF2-40B4-BE49-F238E27FC236}">
                  <a16:creationId xmlns:a16="http://schemas.microsoft.com/office/drawing/2014/main" id="{82C30226-8D67-18B9-3F98-F9FD40BEAB28}"/>
                </a:ext>
              </a:extLst>
            </p:cNvPr>
            <p:cNvSpPr/>
            <p:nvPr/>
          </p:nvSpPr>
          <p:spPr>
            <a:xfrm>
              <a:off x="-2404747" y="3154345"/>
              <a:ext cx="66675" cy="94512"/>
            </a:xfrm>
            <a:custGeom>
              <a:avLst/>
              <a:gdLst>
                <a:gd name="connsiteX0" fmla="*/ 7144 w 66675"/>
                <a:gd name="connsiteY0" fmla="*/ 88368 h 94511"/>
                <a:gd name="connsiteX1" fmla="*/ 24289 w 66675"/>
                <a:gd name="connsiteY1" fmla="*/ 7088 h 94511"/>
                <a:gd name="connsiteX2" fmla="*/ 39529 w 66675"/>
                <a:gd name="connsiteY2" fmla="*/ 7088 h 94511"/>
                <a:gd name="connsiteX3" fmla="*/ 55721 w 66675"/>
                <a:gd name="connsiteY3" fmla="*/ 11814 h 94511"/>
                <a:gd name="connsiteX4" fmla="*/ 61436 w 66675"/>
                <a:gd name="connsiteY4" fmla="*/ 25991 h 94511"/>
                <a:gd name="connsiteX5" fmla="*/ 59531 w 66675"/>
                <a:gd name="connsiteY5" fmla="*/ 37332 h 94511"/>
                <a:gd name="connsiteX6" fmla="*/ 53816 w 66675"/>
                <a:gd name="connsiteY6" fmla="*/ 46783 h 94511"/>
                <a:gd name="connsiteX7" fmla="*/ 43339 w 66675"/>
                <a:gd name="connsiteY7" fmla="*/ 52454 h 94511"/>
                <a:gd name="connsiteX8" fmla="*/ 53816 w 66675"/>
                <a:gd name="connsiteY8" fmla="*/ 88368 h 94511"/>
                <a:gd name="connsiteX9" fmla="*/ 42386 w 66675"/>
                <a:gd name="connsiteY9" fmla="*/ 88368 h 94511"/>
                <a:gd name="connsiteX10" fmla="*/ 33814 w 66675"/>
                <a:gd name="connsiteY10" fmla="*/ 55289 h 94511"/>
                <a:gd name="connsiteX11" fmla="*/ 24289 w 66675"/>
                <a:gd name="connsiteY11" fmla="*/ 55289 h 94511"/>
                <a:gd name="connsiteX12" fmla="*/ 17621 w 66675"/>
                <a:gd name="connsiteY12" fmla="*/ 88368 h 94511"/>
                <a:gd name="connsiteX13" fmla="*/ 7144 w 66675"/>
                <a:gd name="connsiteY13" fmla="*/ 88368 h 94511"/>
                <a:gd name="connsiteX14" fmla="*/ 26194 w 66675"/>
                <a:gd name="connsiteY14" fmla="*/ 45838 h 94511"/>
                <a:gd name="connsiteX15" fmla="*/ 32861 w 66675"/>
                <a:gd name="connsiteY15" fmla="*/ 45838 h 94511"/>
                <a:gd name="connsiteX16" fmla="*/ 40481 w 66675"/>
                <a:gd name="connsiteY16" fmla="*/ 43948 h 94511"/>
                <a:gd name="connsiteX17" fmla="*/ 46196 w 66675"/>
                <a:gd name="connsiteY17" fmla="*/ 40167 h 94511"/>
                <a:gd name="connsiteX18" fmla="*/ 49054 w 66675"/>
                <a:gd name="connsiteY18" fmla="*/ 34497 h 94511"/>
                <a:gd name="connsiteX19" fmla="*/ 50006 w 66675"/>
                <a:gd name="connsiteY19" fmla="*/ 26936 h 94511"/>
                <a:gd name="connsiteX20" fmla="*/ 47149 w 66675"/>
                <a:gd name="connsiteY20" fmla="*/ 18430 h 94511"/>
                <a:gd name="connsiteX21" fmla="*/ 37624 w 66675"/>
                <a:gd name="connsiteY21" fmla="*/ 15594 h 94511"/>
                <a:gd name="connsiteX22" fmla="*/ 31909 w 66675"/>
                <a:gd name="connsiteY22" fmla="*/ 15594 h 94511"/>
                <a:gd name="connsiteX23" fmla="*/ 25241 w 66675"/>
                <a:gd name="connsiteY23" fmla="*/ 4489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6675" h="94511">
                  <a:moveTo>
                    <a:pt x="7144" y="88368"/>
                  </a:moveTo>
                  <a:lnTo>
                    <a:pt x="24289" y="7088"/>
                  </a:lnTo>
                  <a:lnTo>
                    <a:pt x="39529" y="7088"/>
                  </a:lnTo>
                  <a:cubicBezTo>
                    <a:pt x="47149" y="7088"/>
                    <a:pt x="51911" y="8979"/>
                    <a:pt x="55721" y="11814"/>
                  </a:cubicBezTo>
                  <a:cubicBezTo>
                    <a:pt x="59531" y="14649"/>
                    <a:pt x="61436" y="19375"/>
                    <a:pt x="61436" y="25991"/>
                  </a:cubicBezTo>
                  <a:cubicBezTo>
                    <a:pt x="61436" y="32606"/>
                    <a:pt x="61436" y="34497"/>
                    <a:pt x="59531" y="37332"/>
                  </a:cubicBezTo>
                  <a:cubicBezTo>
                    <a:pt x="57626" y="40167"/>
                    <a:pt x="55721" y="43948"/>
                    <a:pt x="53816" y="46783"/>
                  </a:cubicBezTo>
                  <a:cubicBezTo>
                    <a:pt x="51911" y="49619"/>
                    <a:pt x="48101" y="51509"/>
                    <a:pt x="43339" y="52454"/>
                  </a:cubicBezTo>
                  <a:lnTo>
                    <a:pt x="53816" y="88368"/>
                  </a:lnTo>
                  <a:lnTo>
                    <a:pt x="42386" y="88368"/>
                  </a:lnTo>
                  <a:lnTo>
                    <a:pt x="33814" y="55289"/>
                  </a:lnTo>
                  <a:lnTo>
                    <a:pt x="24289" y="55289"/>
                  </a:lnTo>
                  <a:lnTo>
                    <a:pt x="17621" y="88368"/>
                  </a:lnTo>
                  <a:lnTo>
                    <a:pt x="7144" y="88368"/>
                  </a:lnTo>
                  <a:close/>
                  <a:moveTo>
                    <a:pt x="26194" y="45838"/>
                  </a:moveTo>
                  <a:lnTo>
                    <a:pt x="32861" y="45838"/>
                  </a:lnTo>
                  <a:cubicBezTo>
                    <a:pt x="35719" y="45838"/>
                    <a:pt x="38576" y="45838"/>
                    <a:pt x="40481" y="43948"/>
                  </a:cubicBezTo>
                  <a:cubicBezTo>
                    <a:pt x="42386" y="42058"/>
                    <a:pt x="44291" y="42058"/>
                    <a:pt x="46196" y="40167"/>
                  </a:cubicBezTo>
                  <a:cubicBezTo>
                    <a:pt x="48101" y="38277"/>
                    <a:pt x="49054" y="36387"/>
                    <a:pt x="49054" y="34497"/>
                  </a:cubicBezTo>
                  <a:cubicBezTo>
                    <a:pt x="49054" y="32606"/>
                    <a:pt x="50006" y="29771"/>
                    <a:pt x="50006" y="26936"/>
                  </a:cubicBezTo>
                  <a:cubicBezTo>
                    <a:pt x="50006" y="23155"/>
                    <a:pt x="49054" y="20320"/>
                    <a:pt x="47149" y="18430"/>
                  </a:cubicBezTo>
                  <a:cubicBezTo>
                    <a:pt x="45244" y="16540"/>
                    <a:pt x="42386" y="15594"/>
                    <a:pt x="37624" y="15594"/>
                  </a:cubicBezTo>
                  <a:lnTo>
                    <a:pt x="31909" y="15594"/>
                  </a:lnTo>
                  <a:lnTo>
                    <a:pt x="25241" y="44893"/>
                  </a:lnTo>
                  <a:close/>
                </a:path>
              </a:pathLst>
            </a:custGeom>
            <a:grpFill/>
            <a:ln w="9525" cap="flat">
              <a:noFill/>
              <a:prstDash val="solid"/>
              <a:miter/>
            </a:ln>
          </p:spPr>
          <p:txBody>
            <a:bodyPr rtlCol="0" anchor="ctr"/>
            <a:lstStyle/>
            <a:p>
              <a:endParaRPr lang="en-US" dirty="0"/>
            </a:p>
          </p:txBody>
        </p:sp>
        <p:sp>
          <p:nvSpPr>
            <p:cNvPr id="54" name="Freihandform 61">
              <a:extLst>
                <a:ext uri="{FF2B5EF4-FFF2-40B4-BE49-F238E27FC236}">
                  <a16:creationId xmlns:a16="http://schemas.microsoft.com/office/drawing/2014/main" id="{E2ADE64B-F2C0-4A9E-59FE-BFD805212659}"/>
                </a:ext>
              </a:extLst>
            </p:cNvPr>
            <p:cNvSpPr/>
            <p:nvPr/>
          </p:nvSpPr>
          <p:spPr>
            <a:xfrm>
              <a:off x="-2347597" y="3154345"/>
              <a:ext cx="66675" cy="94512"/>
            </a:xfrm>
            <a:custGeom>
              <a:avLst/>
              <a:gdLst>
                <a:gd name="connsiteX0" fmla="*/ 7144 w 66675"/>
                <a:gd name="connsiteY0" fmla="*/ 88368 h 94511"/>
                <a:gd name="connsiteX1" fmla="*/ 46196 w 66675"/>
                <a:gd name="connsiteY1" fmla="*/ 7088 h 94511"/>
                <a:gd name="connsiteX2" fmla="*/ 58579 w 66675"/>
                <a:gd name="connsiteY2" fmla="*/ 7088 h 94511"/>
                <a:gd name="connsiteX3" fmla="*/ 63341 w 66675"/>
                <a:gd name="connsiteY3" fmla="*/ 88368 h 94511"/>
                <a:gd name="connsiteX4" fmla="*/ 52864 w 66675"/>
                <a:gd name="connsiteY4" fmla="*/ 88368 h 94511"/>
                <a:gd name="connsiteX5" fmla="*/ 52864 w 66675"/>
                <a:gd name="connsiteY5" fmla="*/ 63795 h 94511"/>
                <a:gd name="connsiteX6" fmla="*/ 30004 w 66675"/>
                <a:gd name="connsiteY6" fmla="*/ 63795 h 94511"/>
                <a:gd name="connsiteX7" fmla="*/ 18574 w 66675"/>
                <a:gd name="connsiteY7" fmla="*/ 88368 h 94511"/>
                <a:gd name="connsiteX8" fmla="*/ 7144 w 66675"/>
                <a:gd name="connsiteY8" fmla="*/ 88368 h 94511"/>
                <a:gd name="connsiteX9" fmla="*/ 34766 w 66675"/>
                <a:gd name="connsiteY9" fmla="*/ 54344 h 94511"/>
                <a:gd name="connsiteX10" fmla="*/ 51911 w 66675"/>
                <a:gd name="connsiteY10" fmla="*/ 54344 h 94511"/>
                <a:gd name="connsiteX11" fmla="*/ 51911 w 66675"/>
                <a:gd name="connsiteY11" fmla="*/ 30716 h 94511"/>
                <a:gd name="connsiteX12" fmla="*/ 50959 w 66675"/>
                <a:gd name="connsiteY12" fmla="*/ 24100 h 94511"/>
                <a:gd name="connsiteX13" fmla="*/ 50959 w 66675"/>
                <a:gd name="connsiteY13" fmla="*/ 17485 h 94511"/>
                <a:gd name="connsiteX14" fmla="*/ 50959 w 66675"/>
                <a:gd name="connsiteY14" fmla="*/ 17485 h 94511"/>
                <a:gd name="connsiteX15" fmla="*/ 48101 w 66675"/>
                <a:gd name="connsiteY15" fmla="*/ 24100 h 94511"/>
                <a:gd name="connsiteX16" fmla="*/ 45244 w 66675"/>
                <a:gd name="connsiteY16" fmla="*/ 30716 h 94511"/>
                <a:gd name="connsiteX17" fmla="*/ 34766 w 66675"/>
                <a:gd name="connsiteY17" fmla="*/ 5434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6675" h="94511">
                  <a:moveTo>
                    <a:pt x="7144" y="88368"/>
                  </a:moveTo>
                  <a:lnTo>
                    <a:pt x="46196" y="7088"/>
                  </a:lnTo>
                  <a:lnTo>
                    <a:pt x="58579" y="7088"/>
                  </a:lnTo>
                  <a:lnTo>
                    <a:pt x="63341" y="88368"/>
                  </a:lnTo>
                  <a:lnTo>
                    <a:pt x="52864" y="88368"/>
                  </a:lnTo>
                  <a:lnTo>
                    <a:pt x="52864" y="63795"/>
                  </a:lnTo>
                  <a:lnTo>
                    <a:pt x="30004" y="63795"/>
                  </a:lnTo>
                  <a:lnTo>
                    <a:pt x="18574" y="88368"/>
                  </a:lnTo>
                  <a:lnTo>
                    <a:pt x="7144" y="88368"/>
                  </a:lnTo>
                  <a:close/>
                  <a:moveTo>
                    <a:pt x="34766" y="54344"/>
                  </a:moveTo>
                  <a:lnTo>
                    <a:pt x="51911" y="54344"/>
                  </a:lnTo>
                  <a:lnTo>
                    <a:pt x="51911" y="30716"/>
                  </a:lnTo>
                  <a:cubicBezTo>
                    <a:pt x="51911" y="28826"/>
                    <a:pt x="51911" y="25991"/>
                    <a:pt x="50959" y="24100"/>
                  </a:cubicBezTo>
                  <a:cubicBezTo>
                    <a:pt x="50006" y="22210"/>
                    <a:pt x="50959" y="19375"/>
                    <a:pt x="50959" y="17485"/>
                  </a:cubicBezTo>
                  <a:lnTo>
                    <a:pt x="50959" y="17485"/>
                  </a:lnTo>
                  <a:cubicBezTo>
                    <a:pt x="50959" y="19375"/>
                    <a:pt x="49054" y="21265"/>
                    <a:pt x="48101" y="24100"/>
                  </a:cubicBezTo>
                  <a:cubicBezTo>
                    <a:pt x="47149" y="26936"/>
                    <a:pt x="46196" y="28826"/>
                    <a:pt x="45244" y="30716"/>
                  </a:cubicBezTo>
                  <a:lnTo>
                    <a:pt x="34766" y="54344"/>
                  </a:lnTo>
                  <a:close/>
                </a:path>
              </a:pathLst>
            </a:custGeom>
            <a:grpFill/>
            <a:ln w="9525" cap="flat">
              <a:noFill/>
              <a:prstDash val="solid"/>
              <a:miter/>
            </a:ln>
          </p:spPr>
          <p:txBody>
            <a:bodyPr rtlCol="0" anchor="ctr"/>
            <a:lstStyle/>
            <a:p>
              <a:endParaRPr lang="en-US" dirty="0"/>
            </a:p>
          </p:txBody>
        </p:sp>
        <p:sp>
          <p:nvSpPr>
            <p:cNvPr id="55" name="Freihandform 62">
              <a:extLst>
                <a:ext uri="{FF2B5EF4-FFF2-40B4-BE49-F238E27FC236}">
                  <a16:creationId xmlns:a16="http://schemas.microsoft.com/office/drawing/2014/main" id="{0BAE6EDE-C9CB-21F7-F0E6-5AD3DE8D4B5E}"/>
                </a:ext>
              </a:extLst>
            </p:cNvPr>
            <p:cNvSpPr/>
            <p:nvPr/>
          </p:nvSpPr>
          <p:spPr>
            <a:xfrm>
              <a:off x="-2264729" y="3154345"/>
              <a:ext cx="57150" cy="94512"/>
            </a:xfrm>
            <a:custGeom>
              <a:avLst/>
              <a:gdLst>
                <a:gd name="connsiteX0" fmla="*/ 10001 w 57150"/>
                <a:gd name="connsiteY0" fmla="*/ 88368 h 94511"/>
                <a:gd name="connsiteX1" fmla="*/ 25241 w 57150"/>
                <a:gd name="connsiteY1" fmla="*/ 16540 h 94511"/>
                <a:gd name="connsiteX2" fmla="*/ 7144 w 57150"/>
                <a:gd name="connsiteY2" fmla="*/ 16540 h 94511"/>
                <a:gd name="connsiteX3" fmla="*/ 9049 w 57150"/>
                <a:gd name="connsiteY3" fmla="*/ 7088 h 94511"/>
                <a:gd name="connsiteX4" fmla="*/ 55721 w 57150"/>
                <a:gd name="connsiteY4" fmla="*/ 7088 h 94511"/>
                <a:gd name="connsiteX5" fmla="*/ 53816 w 57150"/>
                <a:gd name="connsiteY5" fmla="*/ 16540 h 94511"/>
                <a:gd name="connsiteX6" fmla="*/ 35719 w 57150"/>
                <a:gd name="connsiteY6" fmla="*/ 16540 h 94511"/>
                <a:gd name="connsiteX7" fmla="*/ 20479 w 57150"/>
                <a:gd name="connsiteY7" fmla="*/ 88368 h 94511"/>
                <a:gd name="connsiteX8" fmla="*/ 10001 w 57150"/>
                <a:gd name="connsiteY8"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94511">
                  <a:moveTo>
                    <a:pt x="10001" y="88368"/>
                  </a:moveTo>
                  <a:lnTo>
                    <a:pt x="25241" y="16540"/>
                  </a:lnTo>
                  <a:lnTo>
                    <a:pt x="7144" y="16540"/>
                  </a:lnTo>
                  <a:lnTo>
                    <a:pt x="9049" y="7088"/>
                  </a:lnTo>
                  <a:lnTo>
                    <a:pt x="55721" y="7088"/>
                  </a:lnTo>
                  <a:lnTo>
                    <a:pt x="53816" y="16540"/>
                  </a:lnTo>
                  <a:lnTo>
                    <a:pt x="35719" y="16540"/>
                  </a:lnTo>
                  <a:lnTo>
                    <a:pt x="20479" y="88368"/>
                  </a:lnTo>
                  <a:lnTo>
                    <a:pt x="10001" y="88368"/>
                  </a:lnTo>
                  <a:close/>
                </a:path>
              </a:pathLst>
            </a:custGeom>
            <a:grpFill/>
            <a:ln w="9525" cap="flat">
              <a:noFill/>
              <a:prstDash val="solid"/>
              <a:miter/>
            </a:ln>
          </p:spPr>
          <p:txBody>
            <a:bodyPr rtlCol="0" anchor="ctr"/>
            <a:lstStyle/>
            <a:p>
              <a:endParaRPr lang="en-US" dirty="0"/>
            </a:p>
          </p:txBody>
        </p:sp>
        <p:sp>
          <p:nvSpPr>
            <p:cNvPr id="56" name="Freihandform 63">
              <a:extLst>
                <a:ext uri="{FF2B5EF4-FFF2-40B4-BE49-F238E27FC236}">
                  <a16:creationId xmlns:a16="http://schemas.microsoft.com/office/drawing/2014/main" id="{6BAAD865-F8D8-0D98-F172-A0A42BC91F86}"/>
                </a:ext>
              </a:extLst>
            </p:cNvPr>
            <p:cNvSpPr/>
            <p:nvPr/>
          </p:nvSpPr>
          <p:spPr>
            <a:xfrm>
              <a:off x="-2213294" y="3154345"/>
              <a:ext cx="38100" cy="94512"/>
            </a:xfrm>
            <a:custGeom>
              <a:avLst/>
              <a:gdLst>
                <a:gd name="connsiteX0" fmla="*/ 7144 w 38100"/>
                <a:gd name="connsiteY0" fmla="*/ 88368 h 94511"/>
                <a:gd name="connsiteX1" fmla="*/ 24289 w 38100"/>
                <a:gd name="connsiteY1" fmla="*/ 7088 h 94511"/>
                <a:gd name="connsiteX2" fmla="*/ 34766 w 38100"/>
                <a:gd name="connsiteY2" fmla="*/ 7088 h 94511"/>
                <a:gd name="connsiteX3" fmla="*/ 17621 w 38100"/>
                <a:gd name="connsiteY3" fmla="*/ 88368 h 94511"/>
                <a:gd name="connsiteX4" fmla="*/ 7144 w 38100"/>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94511">
                  <a:moveTo>
                    <a:pt x="7144" y="88368"/>
                  </a:moveTo>
                  <a:lnTo>
                    <a:pt x="24289" y="7088"/>
                  </a:lnTo>
                  <a:lnTo>
                    <a:pt x="34766" y="7088"/>
                  </a:lnTo>
                  <a:lnTo>
                    <a:pt x="17621" y="88368"/>
                  </a:lnTo>
                  <a:lnTo>
                    <a:pt x="7144" y="88368"/>
                  </a:lnTo>
                  <a:close/>
                </a:path>
              </a:pathLst>
            </a:custGeom>
            <a:grpFill/>
            <a:ln w="9525" cap="flat">
              <a:noFill/>
              <a:prstDash val="solid"/>
              <a:miter/>
            </a:ln>
          </p:spPr>
          <p:txBody>
            <a:bodyPr rtlCol="0" anchor="ctr"/>
            <a:lstStyle/>
            <a:p>
              <a:endParaRPr lang="en-US" dirty="0"/>
            </a:p>
          </p:txBody>
        </p:sp>
        <p:sp>
          <p:nvSpPr>
            <p:cNvPr id="57" name="Freihandform 64">
              <a:extLst>
                <a:ext uri="{FF2B5EF4-FFF2-40B4-BE49-F238E27FC236}">
                  <a16:creationId xmlns:a16="http://schemas.microsoft.com/office/drawing/2014/main" id="{3BD0A675-1D9E-A2C2-E9BE-60FB4269315E}"/>
                </a:ext>
              </a:extLst>
            </p:cNvPr>
            <p:cNvSpPr/>
            <p:nvPr/>
          </p:nvSpPr>
          <p:spPr>
            <a:xfrm>
              <a:off x="-2171384" y="3153400"/>
              <a:ext cx="76200" cy="94512"/>
            </a:xfrm>
            <a:custGeom>
              <a:avLst/>
              <a:gdLst>
                <a:gd name="connsiteX0" fmla="*/ 30956 w 76200"/>
                <a:gd name="connsiteY0" fmla="*/ 90259 h 94511"/>
                <a:gd name="connsiteX1" fmla="*/ 17621 w 76200"/>
                <a:gd name="connsiteY1" fmla="*/ 87423 h 94511"/>
                <a:gd name="connsiteX2" fmla="*/ 10001 w 76200"/>
                <a:gd name="connsiteY2" fmla="*/ 77972 h 94511"/>
                <a:gd name="connsiteX3" fmla="*/ 7144 w 76200"/>
                <a:gd name="connsiteY3" fmla="*/ 62850 h 94511"/>
                <a:gd name="connsiteX4" fmla="*/ 8096 w 76200"/>
                <a:gd name="connsiteY4" fmla="*/ 49619 h 94511"/>
                <a:gd name="connsiteX5" fmla="*/ 10954 w 76200"/>
                <a:gd name="connsiteY5" fmla="*/ 36387 h 94511"/>
                <a:gd name="connsiteX6" fmla="*/ 16669 w 76200"/>
                <a:gd name="connsiteY6" fmla="*/ 25046 h 94511"/>
                <a:gd name="connsiteX7" fmla="*/ 24289 w 76200"/>
                <a:gd name="connsiteY7" fmla="*/ 15594 h 94511"/>
                <a:gd name="connsiteX8" fmla="*/ 33814 w 76200"/>
                <a:gd name="connsiteY8" fmla="*/ 8979 h 94511"/>
                <a:gd name="connsiteX9" fmla="*/ 45244 w 76200"/>
                <a:gd name="connsiteY9" fmla="*/ 7088 h 94511"/>
                <a:gd name="connsiteX10" fmla="*/ 63341 w 76200"/>
                <a:gd name="connsiteY10" fmla="*/ 14649 h 94511"/>
                <a:gd name="connsiteX11" fmla="*/ 69056 w 76200"/>
                <a:gd name="connsiteY11" fmla="*/ 35442 h 94511"/>
                <a:gd name="connsiteX12" fmla="*/ 68104 w 76200"/>
                <a:gd name="connsiteY12" fmla="*/ 47728 h 94511"/>
                <a:gd name="connsiteX13" fmla="*/ 65246 w 76200"/>
                <a:gd name="connsiteY13" fmla="*/ 60015 h 94511"/>
                <a:gd name="connsiteX14" fmla="*/ 60484 w 76200"/>
                <a:gd name="connsiteY14" fmla="*/ 71356 h 94511"/>
                <a:gd name="connsiteX15" fmla="*/ 52864 w 76200"/>
                <a:gd name="connsiteY15" fmla="*/ 80807 h 94511"/>
                <a:gd name="connsiteX16" fmla="*/ 43339 w 76200"/>
                <a:gd name="connsiteY16" fmla="*/ 87423 h 94511"/>
                <a:gd name="connsiteX17" fmla="*/ 31909 w 76200"/>
                <a:gd name="connsiteY17" fmla="*/ 90259 h 94511"/>
                <a:gd name="connsiteX18" fmla="*/ 31909 w 76200"/>
                <a:gd name="connsiteY18" fmla="*/ 80807 h 94511"/>
                <a:gd name="connsiteX19" fmla="*/ 39529 w 76200"/>
                <a:gd name="connsiteY19" fmla="*/ 78917 h 94511"/>
                <a:gd name="connsiteX20" fmla="*/ 46196 w 76200"/>
                <a:gd name="connsiteY20" fmla="*/ 73247 h 94511"/>
                <a:gd name="connsiteX21" fmla="*/ 50959 w 76200"/>
                <a:gd name="connsiteY21" fmla="*/ 64740 h 94511"/>
                <a:gd name="connsiteX22" fmla="*/ 54769 w 76200"/>
                <a:gd name="connsiteY22" fmla="*/ 55289 h 94511"/>
                <a:gd name="connsiteX23" fmla="*/ 56674 w 76200"/>
                <a:gd name="connsiteY23" fmla="*/ 44893 h 94511"/>
                <a:gd name="connsiteX24" fmla="*/ 56674 w 76200"/>
                <a:gd name="connsiteY24" fmla="*/ 34497 h 94511"/>
                <a:gd name="connsiteX25" fmla="*/ 52864 w 76200"/>
                <a:gd name="connsiteY25" fmla="*/ 21265 h 94511"/>
                <a:gd name="connsiteX26" fmla="*/ 42386 w 76200"/>
                <a:gd name="connsiteY26" fmla="*/ 16540 h 94511"/>
                <a:gd name="connsiteX27" fmla="*/ 34766 w 76200"/>
                <a:gd name="connsiteY27" fmla="*/ 18430 h 94511"/>
                <a:gd name="connsiteX28" fmla="*/ 28099 w 76200"/>
                <a:gd name="connsiteY28" fmla="*/ 24100 h 94511"/>
                <a:gd name="connsiteX29" fmla="*/ 23336 w 76200"/>
                <a:gd name="connsiteY29" fmla="*/ 32606 h 94511"/>
                <a:gd name="connsiteX30" fmla="*/ 19526 w 76200"/>
                <a:gd name="connsiteY30" fmla="*/ 42058 h 94511"/>
                <a:gd name="connsiteX31" fmla="*/ 17621 w 76200"/>
                <a:gd name="connsiteY31" fmla="*/ 52454 h 94511"/>
                <a:gd name="connsiteX32" fmla="*/ 17621 w 76200"/>
                <a:gd name="connsiteY32" fmla="*/ 61905 h 94511"/>
                <a:gd name="connsiteX33" fmla="*/ 19526 w 76200"/>
                <a:gd name="connsiteY33" fmla="*/ 72301 h 94511"/>
                <a:gd name="connsiteX34" fmla="*/ 24289 w 76200"/>
                <a:gd name="connsiteY34" fmla="*/ 78917 h 94511"/>
                <a:gd name="connsiteX35" fmla="*/ 31909 w 76200"/>
                <a:gd name="connsiteY35" fmla="*/ 80807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6200" h="94511">
                  <a:moveTo>
                    <a:pt x="30956" y="90259"/>
                  </a:moveTo>
                  <a:cubicBezTo>
                    <a:pt x="25241" y="90259"/>
                    <a:pt x="21431" y="89313"/>
                    <a:pt x="17621" y="87423"/>
                  </a:cubicBezTo>
                  <a:cubicBezTo>
                    <a:pt x="13811" y="85533"/>
                    <a:pt x="10954" y="81753"/>
                    <a:pt x="10001" y="77972"/>
                  </a:cubicBezTo>
                  <a:cubicBezTo>
                    <a:pt x="9049" y="74192"/>
                    <a:pt x="7144" y="68521"/>
                    <a:pt x="7144" y="62850"/>
                  </a:cubicBezTo>
                  <a:cubicBezTo>
                    <a:pt x="7144" y="57179"/>
                    <a:pt x="7144" y="54344"/>
                    <a:pt x="8096" y="49619"/>
                  </a:cubicBezTo>
                  <a:cubicBezTo>
                    <a:pt x="9049" y="44893"/>
                    <a:pt x="10001" y="41113"/>
                    <a:pt x="10954" y="36387"/>
                  </a:cubicBezTo>
                  <a:cubicBezTo>
                    <a:pt x="11906" y="31661"/>
                    <a:pt x="13811" y="28826"/>
                    <a:pt x="16669" y="25046"/>
                  </a:cubicBezTo>
                  <a:cubicBezTo>
                    <a:pt x="19526" y="21265"/>
                    <a:pt x="21431" y="18430"/>
                    <a:pt x="24289" y="15594"/>
                  </a:cubicBezTo>
                  <a:cubicBezTo>
                    <a:pt x="27146" y="12759"/>
                    <a:pt x="30004" y="10869"/>
                    <a:pt x="33814" y="8979"/>
                  </a:cubicBezTo>
                  <a:cubicBezTo>
                    <a:pt x="37624" y="7088"/>
                    <a:pt x="41434" y="7088"/>
                    <a:pt x="45244" y="7088"/>
                  </a:cubicBezTo>
                  <a:cubicBezTo>
                    <a:pt x="52864" y="7088"/>
                    <a:pt x="58579" y="8979"/>
                    <a:pt x="63341" y="14649"/>
                  </a:cubicBezTo>
                  <a:cubicBezTo>
                    <a:pt x="68104" y="20320"/>
                    <a:pt x="69056" y="25991"/>
                    <a:pt x="69056" y="35442"/>
                  </a:cubicBezTo>
                  <a:cubicBezTo>
                    <a:pt x="69056" y="44893"/>
                    <a:pt x="69056" y="43948"/>
                    <a:pt x="68104" y="47728"/>
                  </a:cubicBezTo>
                  <a:cubicBezTo>
                    <a:pt x="67151" y="51509"/>
                    <a:pt x="66199" y="56234"/>
                    <a:pt x="65246" y="60015"/>
                  </a:cubicBezTo>
                  <a:cubicBezTo>
                    <a:pt x="64294" y="63795"/>
                    <a:pt x="62389" y="68521"/>
                    <a:pt x="60484" y="71356"/>
                  </a:cubicBezTo>
                  <a:cubicBezTo>
                    <a:pt x="58579" y="74192"/>
                    <a:pt x="55721" y="77972"/>
                    <a:pt x="52864" y="80807"/>
                  </a:cubicBezTo>
                  <a:cubicBezTo>
                    <a:pt x="50006" y="83643"/>
                    <a:pt x="47149" y="85533"/>
                    <a:pt x="43339" y="87423"/>
                  </a:cubicBezTo>
                  <a:cubicBezTo>
                    <a:pt x="39529" y="89313"/>
                    <a:pt x="35719" y="90259"/>
                    <a:pt x="31909" y="90259"/>
                  </a:cubicBezTo>
                  <a:close/>
                  <a:moveTo>
                    <a:pt x="31909" y="80807"/>
                  </a:moveTo>
                  <a:cubicBezTo>
                    <a:pt x="34766" y="80807"/>
                    <a:pt x="37624" y="80807"/>
                    <a:pt x="39529" y="78917"/>
                  </a:cubicBezTo>
                  <a:cubicBezTo>
                    <a:pt x="41434" y="77027"/>
                    <a:pt x="44291" y="76082"/>
                    <a:pt x="46196" y="73247"/>
                  </a:cubicBezTo>
                  <a:cubicBezTo>
                    <a:pt x="48101" y="70411"/>
                    <a:pt x="50006" y="68521"/>
                    <a:pt x="50959" y="64740"/>
                  </a:cubicBezTo>
                  <a:cubicBezTo>
                    <a:pt x="51911" y="60960"/>
                    <a:pt x="53816" y="58125"/>
                    <a:pt x="54769" y="55289"/>
                  </a:cubicBezTo>
                  <a:cubicBezTo>
                    <a:pt x="55721" y="52454"/>
                    <a:pt x="56674" y="48674"/>
                    <a:pt x="56674" y="44893"/>
                  </a:cubicBezTo>
                  <a:cubicBezTo>
                    <a:pt x="56674" y="41113"/>
                    <a:pt x="56674" y="38277"/>
                    <a:pt x="56674" y="34497"/>
                  </a:cubicBezTo>
                  <a:cubicBezTo>
                    <a:pt x="56674" y="28826"/>
                    <a:pt x="55721" y="24100"/>
                    <a:pt x="52864" y="21265"/>
                  </a:cubicBezTo>
                  <a:cubicBezTo>
                    <a:pt x="50006" y="18430"/>
                    <a:pt x="47149" y="16540"/>
                    <a:pt x="42386" y="16540"/>
                  </a:cubicBezTo>
                  <a:cubicBezTo>
                    <a:pt x="37624" y="16540"/>
                    <a:pt x="36671" y="16540"/>
                    <a:pt x="34766" y="18430"/>
                  </a:cubicBezTo>
                  <a:cubicBezTo>
                    <a:pt x="32861" y="20320"/>
                    <a:pt x="30004" y="22210"/>
                    <a:pt x="28099" y="24100"/>
                  </a:cubicBezTo>
                  <a:cubicBezTo>
                    <a:pt x="26194" y="25991"/>
                    <a:pt x="24289" y="28826"/>
                    <a:pt x="23336" y="32606"/>
                  </a:cubicBezTo>
                  <a:cubicBezTo>
                    <a:pt x="22384" y="36387"/>
                    <a:pt x="20479" y="39222"/>
                    <a:pt x="19526" y="42058"/>
                  </a:cubicBezTo>
                  <a:cubicBezTo>
                    <a:pt x="18574" y="44893"/>
                    <a:pt x="17621" y="48674"/>
                    <a:pt x="17621" y="52454"/>
                  </a:cubicBezTo>
                  <a:cubicBezTo>
                    <a:pt x="17621" y="56234"/>
                    <a:pt x="17621" y="59070"/>
                    <a:pt x="17621" y="61905"/>
                  </a:cubicBezTo>
                  <a:cubicBezTo>
                    <a:pt x="17621" y="64740"/>
                    <a:pt x="17621" y="69466"/>
                    <a:pt x="19526" y="72301"/>
                  </a:cubicBezTo>
                  <a:cubicBezTo>
                    <a:pt x="21431" y="75137"/>
                    <a:pt x="22384" y="77027"/>
                    <a:pt x="24289" y="78917"/>
                  </a:cubicBezTo>
                  <a:cubicBezTo>
                    <a:pt x="26194" y="80807"/>
                    <a:pt x="29051" y="80807"/>
                    <a:pt x="31909" y="80807"/>
                  </a:cubicBezTo>
                  <a:close/>
                </a:path>
              </a:pathLst>
            </a:custGeom>
            <a:grpFill/>
            <a:ln w="9525" cap="flat">
              <a:noFill/>
              <a:prstDash val="solid"/>
              <a:miter/>
            </a:ln>
          </p:spPr>
          <p:txBody>
            <a:bodyPr rtlCol="0" anchor="ctr"/>
            <a:lstStyle/>
            <a:p>
              <a:endParaRPr lang="en-US" dirty="0"/>
            </a:p>
          </p:txBody>
        </p:sp>
        <p:sp>
          <p:nvSpPr>
            <p:cNvPr id="58" name="Freihandform 65">
              <a:extLst>
                <a:ext uri="{FF2B5EF4-FFF2-40B4-BE49-F238E27FC236}">
                  <a16:creationId xmlns:a16="http://schemas.microsoft.com/office/drawing/2014/main" id="{534120B0-59D1-9C7C-3367-84C2B64059FF}"/>
                </a:ext>
              </a:extLst>
            </p:cNvPr>
            <p:cNvSpPr/>
            <p:nvPr/>
          </p:nvSpPr>
          <p:spPr>
            <a:xfrm>
              <a:off x="-2096137" y="3154345"/>
              <a:ext cx="76200" cy="94512"/>
            </a:xfrm>
            <a:custGeom>
              <a:avLst/>
              <a:gdLst>
                <a:gd name="connsiteX0" fmla="*/ 7144 w 76200"/>
                <a:gd name="connsiteY0" fmla="*/ 88368 h 94511"/>
                <a:gd name="connsiteX1" fmla="*/ 24289 w 76200"/>
                <a:gd name="connsiteY1" fmla="*/ 7088 h 94511"/>
                <a:gd name="connsiteX2" fmla="*/ 36671 w 76200"/>
                <a:gd name="connsiteY2" fmla="*/ 7088 h 94511"/>
                <a:gd name="connsiteX3" fmla="*/ 53816 w 76200"/>
                <a:gd name="connsiteY3" fmla="*/ 71356 h 94511"/>
                <a:gd name="connsiteX4" fmla="*/ 53816 w 76200"/>
                <a:gd name="connsiteY4" fmla="*/ 71356 h 94511"/>
                <a:gd name="connsiteX5" fmla="*/ 54769 w 76200"/>
                <a:gd name="connsiteY5" fmla="*/ 64740 h 94511"/>
                <a:gd name="connsiteX6" fmla="*/ 55721 w 76200"/>
                <a:gd name="connsiteY6" fmla="*/ 57180 h 94511"/>
                <a:gd name="connsiteX7" fmla="*/ 56674 w 76200"/>
                <a:gd name="connsiteY7" fmla="*/ 50564 h 94511"/>
                <a:gd name="connsiteX8" fmla="*/ 66199 w 76200"/>
                <a:gd name="connsiteY8" fmla="*/ 7088 h 94511"/>
                <a:gd name="connsiteX9" fmla="*/ 76676 w 76200"/>
                <a:gd name="connsiteY9" fmla="*/ 7088 h 94511"/>
                <a:gd name="connsiteX10" fmla="*/ 59531 w 76200"/>
                <a:gd name="connsiteY10" fmla="*/ 88368 h 94511"/>
                <a:gd name="connsiteX11" fmla="*/ 48101 w 76200"/>
                <a:gd name="connsiteY11" fmla="*/ 88368 h 94511"/>
                <a:gd name="connsiteX12" fmla="*/ 30004 w 76200"/>
                <a:gd name="connsiteY12" fmla="*/ 23155 h 94511"/>
                <a:gd name="connsiteX13" fmla="*/ 30004 w 76200"/>
                <a:gd name="connsiteY13" fmla="*/ 23155 h 94511"/>
                <a:gd name="connsiteX14" fmla="*/ 30004 w 76200"/>
                <a:gd name="connsiteY14" fmla="*/ 27881 h 94511"/>
                <a:gd name="connsiteX15" fmla="*/ 29051 w 76200"/>
                <a:gd name="connsiteY15" fmla="*/ 33552 h 94511"/>
                <a:gd name="connsiteX16" fmla="*/ 28099 w 76200"/>
                <a:gd name="connsiteY16" fmla="*/ 39222 h 94511"/>
                <a:gd name="connsiteX17" fmla="*/ 27146 w 76200"/>
                <a:gd name="connsiteY17" fmla="*/ 44893 h 94511"/>
                <a:gd name="connsiteX18" fmla="*/ 17621 w 76200"/>
                <a:gd name="connsiteY18" fmla="*/ 87423 h 94511"/>
                <a:gd name="connsiteX19" fmla="*/ 8096 w 76200"/>
                <a:gd name="connsiteY19"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6200" h="94511">
                  <a:moveTo>
                    <a:pt x="7144" y="88368"/>
                  </a:moveTo>
                  <a:lnTo>
                    <a:pt x="24289" y="7088"/>
                  </a:lnTo>
                  <a:lnTo>
                    <a:pt x="36671" y="7088"/>
                  </a:lnTo>
                  <a:lnTo>
                    <a:pt x="53816" y="71356"/>
                  </a:lnTo>
                  <a:lnTo>
                    <a:pt x="53816" y="71356"/>
                  </a:lnTo>
                  <a:cubicBezTo>
                    <a:pt x="53816" y="69466"/>
                    <a:pt x="53816" y="66631"/>
                    <a:pt x="54769" y="64740"/>
                  </a:cubicBezTo>
                  <a:cubicBezTo>
                    <a:pt x="55721" y="62850"/>
                    <a:pt x="54769" y="60015"/>
                    <a:pt x="55721" y="57180"/>
                  </a:cubicBezTo>
                  <a:cubicBezTo>
                    <a:pt x="56674" y="54344"/>
                    <a:pt x="55721" y="52454"/>
                    <a:pt x="56674" y="50564"/>
                  </a:cubicBezTo>
                  <a:lnTo>
                    <a:pt x="66199" y="7088"/>
                  </a:lnTo>
                  <a:lnTo>
                    <a:pt x="76676" y="7088"/>
                  </a:lnTo>
                  <a:lnTo>
                    <a:pt x="59531" y="88368"/>
                  </a:lnTo>
                  <a:lnTo>
                    <a:pt x="48101" y="88368"/>
                  </a:lnTo>
                  <a:lnTo>
                    <a:pt x="30004" y="23155"/>
                  </a:lnTo>
                  <a:lnTo>
                    <a:pt x="30004" y="23155"/>
                  </a:lnTo>
                  <a:cubicBezTo>
                    <a:pt x="30004" y="25046"/>
                    <a:pt x="30004" y="25991"/>
                    <a:pt x="30004" y="27881"/>
                  </a:cubicBezTo>
                  <a:cubicBezTo>
                    <a:pt x="30004" y="29771"/>
                    <a:pt x="30004" y="31661"/>
                    <a:pt x="29051" y="33552"/>
                  </a:cubicBezTo>
                  <a:cubicBezTo>
                    <a:pt x="28099" y="35442"/>
                    <a:pt x="29051" y="37332"/>
                    <a:pt x="28099" y="39222"/>
                  </a:cubicBezTo>
                  <a:cubicBezTo>
                    <a:pt x="27146" y="41113"/>
                    <a:pt x="28099" y="43003"/>
                    <a:pt x="27146" y="44893"/>
                  </a:cubicBezTo>
                  <a:lnTo>
                    <a:pt x="17621" y="87423"/>
                  </a:lnTo>
                  <a:lnTo>
                    <a:pt x="8096" y="87423"/>
                  </a:lnTo>
                  <a:close/>
                </a:path>
              </a:pathLst>
            </a:custGeom>
            <a:grpFill/>
            <a:ln w="9525" cap="flat">
              <a:noFill/>
              <a:prstDash val="solid"/>
              <a:miter/>
            </a:ln>
          </p:spPr>
          <p:txBody>
            <a:bodyPr rtlCol="0" anchor="ctr"/>
            <a:lstStyle/>
            <a:p>
              <a:endParaRPr lang="en-US" dirty="0"/>
            </a:p>
          </p:txBody>
        </p:sp>
        <p:sp>
          <p:nvSpPr>
            <p:cNvPr id="59" name="Freihandform 66">
              <a:extLst>
                <a:ext uri="{FF2B5EF4-FFF2-40B4-BE49-F238E27FC236}">
                  <a16:creationId xmlns:a16="http://schemas.microsoft.com/office/drawing/2014/main" id="{5CD0FB26-4988-E105-0BA4-0798859A05D8}"/>
                </a:ext>
              </a:extLst>
            </p:cNvPr>
            <p:cNvSpPr/>
            <p:nvPr/>
          </p:nvSpPr>
          <p:spPr>
            <a:xfrm>
              <a:off x="-2018032" y="3153400"/>
              <a:ext cx="66675" cy="94512"/>
            </a:xfrm>
            <a:custGeom>
              <a:avLst/>
              <a:gdLst>
                <a:gd name="connsiteX0" fmla="*/ 24289 w 66675"/>
                <a:gd name="connsiteY0" fmla="*/ 90259 h 94511"/>
                <a:gd name="connsiteX1" fmla="*/ 14764 w 66675"/>
                <a:gd name="connsiteY1" fmla="*/ 89313 h 94511"/>
                <a:gd name="connsiteX2" fmla="*/ 7144 w 66675"/>
                <a:gd name="connsiteY2" fmla="*/ 86478 h 94511"/>
                <a:gd name="connsiteX3" fmla="*/ 7144 w 66675"/>
                <a:gd name="connsiteY3" fmla="*/ 76082 h 94511"/>
                <a:gd name="connsiteX4" fmla="*/ 15716 w 66675"/>
                <a:gd name="connsiteY4" fmla="*/ 79862 h 94511"/>
                <a:gd name="connsiteX5" fmla="*/ 25241 w 66675"/>
                <a:gd name="connsiteY5" fmla="*/ 81753 h 94511"/>
                <a:gd name="connsiteX6" fmla="*/ 30956 w 66675"/>
                <a:gd name="connsiteY6" fmla="*/ 81753 h 94511"/>
                <a:gd name="connsiteX7" fmla="*/ 35719 w 66675"/>
                <a:gd name="connsiteY7" fmla="*/ 78917 h 94511"/>
                <a:gd name="connsiteX8" fmla="*/ 39529 w 66675"/>
                <a:gd name="connsiteY8" fmla="*/ 74192 h 94511"/>
                <a:gd name="connsiteX9" fmla="*/ 40481 w 66675"/>
                <a:gd name="connsiteY9" fmla="*/ 67576 h 94511"/>
                <a:gd name="connsiteX10" fmla="*/ 39529 w 66675"/>
                <a:gd name="connsiteY10" fmla="*/ 61905 h 94511"/>
                <a:gd name="connsiteX11" fmla="*/ 35719 w 66675"/>
                <a:gd name="connsiteY11" fmla="*/ 57179 h 94511"/>
                <a:gd name="connsiteX12" fmla="*/ 29051 w 66675"/>
                <a:gd name="connsiteY12" fmla="*/ 51509 h 94511"/>
                <a:gd name="connsiteX13" fmla="*/ 22384 w 66675"/>
                <a:gd name="connsiteY13" fmla="*/ 45838 h 94511"/>
                <a:gd name="connsiteX14" fmla="*/ 17621 w 66675"/>
                <a:gd name="connsiteY14" fmla="*/ 39222 h 94511"/>
                <a:gd name="connsiteX15" fmla="*/ 15716 w 66675"/>
                <a:gd name="connsiteY15" fmla="*/ 30716 h 94511"/>
                <a:gd name="connsiteX16" fmla="*/ 17621 w 66675"/>
                <a:gd name="connsiteY16" fmla="*/ 21265 h 94511"/>
                <a:gd name="connsiteX17" fmla="*/ 23336 w 66675"/>
                <a:gd name="connsiteY17" fmla="*/ 13704 h 94511"/>
                <a:gd name="connsiteX18" fmla="*/ 30956 w 66675"/>
                <a:gd name="connsiteY18" fmla="*/ 8979 h 94511"/>
                <a:gd name="connsiteX19" fmla="*/ 41434 w 66675"/>
                <a:gd name="connsiteY19" fmla="*/ 7088 h 94511"/>
                <a:gd name="connsiteX20" fmla="*/ 50959 w 66675"/>
                <a:gd name="connsiteY20" fmla="*/ 8033 h 94511"/>
                <a:gd name="connsiteX21" fmla="*/ 59531 w 66675"/>
                <a:gd name="connsiteY21" fmla="*/ 11814 h 94511"/>
                <a:gd name="connsiteX22" fmla="*/ 54769 w 66675"/>
                <a:gd name="connsiteY22" fmla="*/ 21265 h 94511"/>
                <a:gd name="connsiteX23" fmla="*/ 48101 w 66675"/>
                <a:gd name="connsiteY23" fmla="*/ 18430 h 94511"/>
                <a:gd name="connsiteX24" fmla="*/ 40481 w 66675"/>
                <a:gd name="connsiteY24" fmla="*/ 17485 h 94511"/>
                <a:gd name="connsiteX25" fmla="*/ 34766 w 66675"/>
                <a:gd name="connsiteY25" fmla="*/ 17485 h 94511"/>
                <a:gd name="connsiteX26" fmla="*/ 30004 w 66675"/>
                <a:gd name="connsiteY26" fmla="*/ 20320 h 94511"/>
                <a:gd name="connsiteX27" fmla="*/ 27146 w 66675"/>
                <a:gd name="connsiteY27" fmla="*/ 24100 h 94511"/>
                <a:gd name="connsiteX28" fmla="*/ 26194 w 66675"/>
                <a:gd name="connsiteY28" fmla="*/ 29771 h 94511"/>
                <a:gd name="connsiteX29" fmla="*/ 27146 w 66675"/>
                <a:gd name="connsiteY29" fmla="*/ 35442 h 94511"/>
                <a:gd name="connsiteX30" fmla="*/ 30956 w 66675"/>
                <a:gd name="connsiteY30" fmla="*/ 40167 h 94511"/>
                <a:gd name="connsiteX31" fmla="*/ 36671 w 66675"/>
                <a:gd name="connsiteY31" fmla="*/ 44893 h 94511"/>
                <a:gd name="connsiteX32" fmla="*/ 43339 w 66675"/>
                <a:gd name="connsiteY32" fmla="*/ 50564 h 94511"/>
                <a:gd name="connsiteX33" fmla="*/ 47149 w 66675"/>
                <a:gd name="connsiteY33" fmla="*/ 57179 h 94511"/>
                <a:gd name="connsiteX34" fmla="*/ 49054 w 66675"/>
                <a:gd name="connsiteY34" fmla="*/ 65686 h 94511"/>
                <a:gd name="connsiteX35" fmla="*/ 47149 w 66675"/>
                <a:gd name="connsiteY35" fmla="*/ 76082 h 94511"/>
                <a:gd name="connsiteX36" fmla="*/ 41434 w 66675"/>
                <a:gd name="connsiteY36" fmla="*/ 83643 h 94511"/>
                <a:gd name="connsiteX37" fmla="*/ 32861 w 66675"/>
                <a:gd name="connsiteY37" fmla="*/ 88368 h 94511"/>
                <a:gd name="connsiteX38" fmla="*/ 21431 w 66675"/>
                <a:gd name="connsiteY38" fmla="*/ 90259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6675" h="94511">
                  <a:moveTo>
                    <a:pt x="24289" y="90259"/>
                  </a:moveTo>
                  <a:cubicBezTo>
                    <a:pt x="20479" y="90259"/>
                    <a:pt x="17621" y="90259"/>
                    <a:pt x="14764" y="89313"/>
                  </a:cubicBezTo>
                  <a:cubicBezTo>
                    <a:pt x="11906" y="88368"/>
                    <a:pt x="9049" y="87423"/>
                    <a:pt x="7144" y="86478"/>
                  </a:cubicBezTo>
                  <a:lnTo>
                    <a:pt x="7144" y="76082"/>
                  </a:lnTo>
                  <a:cubicBezTo>
                    <a:pt x="10001" y="77027"/>
                    <a:pt x="12859" y="78917"/>
                    <a:pt x="15716" y="79862"/>
                  </a:cubicBezTo>
                  <a:cubicBezTo>
                    <a:pt x="18574" y="80807"/>
                    <a:pt x="21431" y="81753"/>
                    <a:pt x="25241" y="81753"/>
                  </a:cubicBezTo>
                  <a:cubicBezTo>
                    <a:pt x="29051" y="81753"/>
                    <a:pt x="29051" y="81753"/>
                    <a:pt x="30956" y="81753"/>
                  </a:cubicBezTo>
                  <a:cubicBezTo>
                    <a:pt x="32861" y="81753"/>
                    <a:pt x="34766" y="79862"/>
                    <a:pt x="35719" y="78917"/>
                  </a:cubicBezTo>
                  <a:cubicBezTo>
                    <a:pt x="36671" y="77972"/>
                    <a:pt x="38576" y="76082"/>
                    <a:pt x="39529" y="74192"/>
                  </a:cubicBezTo>
                  <a:cubicBezTo>
                    <a:pt x="40481" y="72301"/>
                    <a:pt x="40481" y="70411"/>
                    <a:pt x="40481" y="67576"/>
                  </a:cubicBezTo>
                  <a:cubicBezTo>
                    <a:pt x="40481" y="64740"/>
                    <a:pt x="40481" y="63795"/>
                    <a:pt x="39529" y="61905"/>
                  </a:cubicBezTo>
                  <a:cubicBezTo>
                    <a:pt x="38576" y="60015"/>
                    <a:pt x="37624" y="59070"/>
                    <a:pt x="35719" y="57179"/>
                  </a:cubicBezTo>
                  <a:cubicBezTo>
                    <a:pt x="33814" y="55289"/>
                    <a:pt x="31909" y="53399"/>
                    <a:pt x="29051" y="51509"/>
                  </a:cubicBezTo>
                  <a:cubicBezTo>
                    <a:pt x="27146" y="49619"/>
                    <a:pt x="24289" y="47728"/>
                    <a:pt x="22384" y="45838"/>
                  </a:cubicBezTo>
                  <a:cubicBezTo>
                    <a:pt x="20479" y="43948"/>
                    <a:pt x="19526" y="42058"/>
                    <a:pt x="17621" y="39222"/>
                  </a:cubicBezTo>
                  <a:cubicBezTo>
                    <a:pt x="15716" y="36387"/>
                    <a:pt x="15716" y="33552"/>
                    <a:pt x="15716" y="30716"/>
                  </a:cubicBezTo>
                  <a:cubicBezTo>
                    <a:pt x="15716" y="27881"/>
                    <a:pt x="15716" y="24100"/>
                    <a:pt x="17621" y="21265"/>
                  </a:cubicBezTo>
                  <a:cubicBezTo>
                    <a:pt x="19526" y="18430"/>
                    <a:pt x="20479" y="15594"/>
                    <a:pt x="23336" y="13704"/>
                  </a:cubicBezTo>
                  <a:cubicBezTo>
                    <a:pt x="26194" y="11814"/>
                    <a:pt x="28099" y="9924"/>
                    <a:pt x="30956" y="8979"/>
                  </a:cubicBezTo>
                  <a:cubicBezTo>
                    <a:pt x="33814" y="8033"/>
                    <a:pt x="37624" y="7088"/>
                    <a:pt x="41434" y="7088"/>
                  </a:cubicBezTo>
                  <a:cubicBezTo>
                    <a:pt x="45244" y="7088"/>
                    <a:pt x="48101" y="7088"/>
                    <a:pt x="50959" y="8033"/>
                  </a:cubicBezTo>
                  <a:cubicBezTo>
                    <a:pt x="53816" y="8979"/>
                    <a:pt x="56674" y="9924"/>
                    <a:pt x="59531" y="11814"/>
                  </a:cubicBezTo>
                  <a:lnTo>
                    <a:pt x="54769" y="21265"/>
                  </a:lnTo>
                  <a:cubicBezTo>
                    <a:pt x="52864" y="20320"/>
                    <a:pt x="50959" y="19375"/>
                    <a:pt x="48101" y="18430"/>
                  </a:cubicBezTo>
                  <a:cubicBezTo>
                    <a:pt x="45244" y="17485"/>
                    <a:pt x="43339" y="17485"/>
                    <a:pt x="40481" y="17485"/>
                  </a:cubicBezTo>
                  <a:cubicBezTo>
                    <a:pt x="37624" y="17485"/>
                    <a:pt x="36671" y="17485"/>
                    <a:pt x="34766" y="17485"/>
                  </a:cubicBezTo>
                  <a:cubicBezTo>
                    <a:pt x="32861" y="17485"/>
                    <a:pt x="31909" y="18430"/>
                    <a:pt x="30004" y="20320"/>
                  </a:cubicBezTo>
                  <a:cubicBezTo>
                    <a:pt x="28099" y="22210"/>
                    <a:pt x="28099" y="23155"/>
                    <a:pt x="27146" y="24100"/>
                  </a:cubicBezTo>
                  <a:cubicBezTo>
                    <a:pt x="26194" y="25046"/>
                    <a:pt x="26194" y="27881"/>
                    <a:pt x="26194" y="29771"/>
                  </a:cubicBezTo>
                  <a:cubicBezTo>
                    <a:pt x="26194" y="31661"/>
                    <a:pt x="26194" y="33552"/>
                    <a:pt x="27146" y="35442"/>
                  </a:cubicBezTo>
                  <a:cubicBezTo>
                    <a:pt x="28099" y="37332"/>
                    <a:pt x="29051" y="38277"/>
                    <a:pt x="30956" y="40167"/>
                  </a:cubicBezTo>
                  <a:cubicBezTo>
                    <a:pt x="32861" y="42058"/>
                    <a:pt x="34766" y="43003"/>
                    <a:pt x="36671" y="44893"/>
                  </a:cubicBezTo>
                  <a:cubicBezTo>
                    <a:pt x="39529" y="46783"/>
                    <a:pt x="41434" y="48674"/>
                    <a:pt x="43339" y="50564"/>
                  </a:cubicBezTo>
                  <a:cubicBezTo>
                    <a:pt x="45244" y="52454"/>
                    <a:pt x="46196" y="54344"/>
                    <a:pt x="47149" y="57179"/>
                  </a:cubicBezTo>
                  <a:cubicBezTo>
                    <a:pt x="48101" y="60015"/>
                    <a:pt x="49054" y="62850"/>
                    <a:pt x="49054" y="65686"/>
                  </a:cubicBezTo>
                  <a:cubicBezTo>
                    <a:pt x="49054" y="68521"/>
                    <a:pt x="49054" y="73247"/>
                    <a:pt x="47149" y="76082"/>
                  </a:cubicBezTo>
                  <a:cubicBezTo>
                    <a:pt x="45244" y="78917"/>
                    <a:pt x="44291" y="81753"/>
                    <a:pt x="41434" y="83643"/>
                  </a:cubicBezTo>
                  <a:cubicBezTo>
                    <a:pt x="38576" y="85533"/>
                    <a:pt x="36671" y="87423"/>
                    <a:pt x="32861" y="88368"/>
                  </a:cubicBezTo>
                  <a:cubicBezTo>
                    <a:pt x="29051" y="89313"/>
                    <a:pt x="26194" y="90259"/>
                    <a:pt x="21431" y="90259"/>
                  </a:cubicBez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968056057"/>
      </p:ext>
    </p:extLst>
  </p:cSld>
  <p:clrMapOvr>
    <a:masterClrMapping/>
  </p:clrMapOvr>
  <p:hf hdr="0" ftr="0"/>
  <p:extLst>
    <p:ext uri="{DCECCB84-F9BA-43D5-87BE-67443E8EF086}">
      <p15:sldGuideLst xmlns:p15="http://schemas.microsoft.com/office/powerpoint/2012/main">
        <p15:guide id="1" orient="horz" pos="1774">
          <p15:clr>
            <a:srgbClr val="FBAE40"/>
          </p15:clr>
        </p15:guide>
        <p15:guide id="2" pos="321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t 1 column right + big picture" preserve="1" userDrawn="1">
  <p:cSld name="Content 1 column right + big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p>
            <a:r>
              <a:rPr lang="en-US" dirty="0"/>
              <a:t>Click to edit Master </a:t>
            </a:r>
            <a:r>
              <a:rPr lang="en-US"/>
              <a:t>title style</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F2345D62-2E06-43E1-9FC9-9572553B46CE}"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5" name="Content Placeholder 3">
            <a:extLst>
              <a:ext uri="{FF2B5EF4-FFF2-40B4-BE49-F238E27FC236}">
                <a16:creationId xmlns:a16="http://schemas.microsoft.com/office/drawing/2014/main" id="{64BA70BF-8071-C7AE-1F2E-925E3C78F145}"/>
              </a:ext>
            </a:extLst>
          </p:cNvPr>
          <p:cNvSpPr>
            <a:spLocks noGrp="1"/>
          </p:cNvSpPr>
          <p:nvPr>
            <p:ph sz="half" idx="14"/>
          </p:nvPr>
        </p:nvSpPr>
        <p:spPr>
          <a:xfrm>
            <a:off x="8170864" y="1765677"/>
            <a:ext cx="3756553"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9" name="Picture Placeholder 7">
            <a:extLst>
              <a:ext uri="{FF2B5EF4-FFF2-40B4-BE49-F238E27FC236}">
                <a16:creationId xmlns:a16="http://schemas.microsoft.com/office/drawing/2014/main" id="{24F3D7C1-80B9-5251-51E3-35FC036A24AF}"/>
              </a:ext>
            </a:extLst>
          </p:cNvPr>
          <p:cNvSpPr>
            <a:spLocks noGrp="1"/>
          </p:cNvSpPr>
          <p:nvPr>
            <p:ph type="pic" sz="quarter" idx="15" hasCustomPrompt="1"/>
          </p:nvPr>
        </p:nvSpPr>
        <p:spPr>
          <a:xfrm>
            <a:off x="300037" y="1765678"/>
            <a:ext cx="7694612" cy="4831973"/>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sp>
        <p:nvSpPr>
          <p:cNvPr id="3" name="Footer">
            <a:extLst>
              <a:ext uri="{FF2B5EF4-FFF2-40B4-BE49-F238E27FC236}">
                <a16:creationId xmlns:a16="http://schemas.microsoft.com/office/drawing/2014/main" id="{F56B22A9-1146-46C1-B4F1-C906D7977095}"/>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1875488102"/>
      </p:ext>
    </p:extLst>
  </p:cSld>
  <p:clrMapOvr>
    <a:masterClrMapping/>
  </p:clrMapOvr>
  <p:hf hdr="0" ftr="0"/>
  <p:extLst>
    <p:ext uri="{DCECCB84-F9BA-43D5-87BE-67443E8EF086}">
      <p15:sldGuideLst xmlns:p15="http://schemas.microsoft.com/office/powerpoint/2012/main">
        <p15:guide id="3" pos="5036">
          <p15:clr>
            <a:srgbClr val="FBAE40"/>
          </p15:clr>
        </p15:guide>
        <p15:guide id="4" pos="5146">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1 column right + small picture" preserve="1" userDrawn="1">
  <p:cSld name="Content 1 column right + small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p>
            <a:r>
              <a:rPr lang="en-US" dirty="0"/>
              <a:t>Click to edit Master </a:t>
            </a:r>
            <a:r>
              <a:rPr lang="en-US"/>
              <a:t>title style</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4235451" y="1765677"/>
            <a:ext cx="7693024"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543CAFD2-FB24-4339-B2EB-8ADF4DE266F7}"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9" name="Picture Placeholder 7">
            <a:extLst>
              <a:ext uri="{FF2B5EF4-FFF2-40B4-BE49-F238E27FC236}">
                <a16:creationId xmlns:a16="http://schemas.microsoft.com/office/drawing/2014/main" id="{675C0005-915C-6628-C544-684C8F5014F9}"/>
              </a:ext>
            </a:extLst>
          </p:cNvPr>
          <p:cNvSpPr>
            <a:spLocks noGrp="1"/>
          </p:cNvSpPr>
          <p:nvPr>
            <p:ph type="pic" sz="quarter" idx="15" hasCustomPrompt="1"/>
          </p:nvPr>
        </p:nvSpPr>
        <p:spPr>
          <a:xfrm>
            <a:off x="300039" y="1765678"/>
            <a:ext cx="3756553" cy="4831973"/>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sp>
        <p:nvSpPr>
          <p:cNvPr id="3" name="Footer">
            <a:extLst>
              <a:ext uri="{FF2B5EF4-FFF2-40B4-BE49-F238E27FC236}">
                <a16:creationId xmlns:a16="http://schemas.microsoft.com/office/drawing/2014/main" id="{ED2A966E-BFAC-96BC-B3B1-2BB010C0B050}"/>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3606760586"/>
      </p:ext>
    </p:extLst>
  </p:cSld>
  <p:clrMapOvr>
    <a:masterClrMapping/>
  </p:clrMapOvr>
  <p:hf hdr="0" ftr="0"/>
  <p:extLst>
    <p:ext uri="{DCECCB84-F9BA-43D5-87BE-67443E8EF086}">
      <p15:sldGuideLst xmlns:p15="http://schemas.microsoft.com/office/powerpoint/2012/main">
        <p15:guide id="1" pos="2556">
          <p15:clr>
            <a:srgbClr val="FBAE40"/>
          </p15:clr>
        </p15:guide>
        <p15:guide id="2" pos="2668">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Content 1 column right + 3 pictures" preserve="1" userDrawn="1">
  <p:cSld name="Content 1 column right + 3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a:xfrm>
            <a:off x="6203951" y="723900"/>
            <a:ext cx="5724524" cy="689339"/>
          </a:xfrm>
        </p:spPr>
        <p:txBody>
          <a:bodyPr anchor="t" anchorCtr="0">
            <a:noAutofit/>
          </a:bodyPr>
          <a:lstStyle>
            <a:lvl1pPr>
              <a:defRPr/>
            </a:lvl1pPr>
          </a:lstStyle>
          <a:p>
            <a:r>
              <a:rPr lang="en-US" dirty="0"/>
              <a:t>Click to edit Master </a:t>
            </a:r>
            <a:r>
              <a:rPr lang="en-US"/>
              <a:t>title style</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6205535" y="2561146"/>
            <a:ext cx="5724524" cy="403650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DB5DA99B-B227-4E8B-934C-A97DDB92020A}"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6203950" y="1479835"/>
            <a:ext cx="5724524" cy="793038"/>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5" name="Picture Placeholder 7">
            <a:extLst>
              <a:ext uri="{FF2B5EF4-FFF2-40B4-BE49-F238E27FC236}">
                <a16:creationId xmlns:a16="http://schemas.microsoft.com/office/drawing/2014/main" id="{017E4E57-B6A7-87A9-CC25-BA4E9A6DC891}"/>
              </a:ext>
            </a:extLst>
          </p:cNvPr>
          <p:cNvSpPr>
            <a:spLocks noGrp="1"/>
          </p:cNvSpPr>
          <p:nvPr>
            <p:ph type="pic" sz="quarter" idx="15" hasCustomPrompt="1"/>
          </p:nvPr>
        </p:nvSpPr>
        <p:spPr>
          <a:xfrm>
            <a:off x="300038" y="2561145"/>
            <a:ext cx="5724524" cy="4036506"/>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sp>
        <p:nvSpPr>
          <p:cNvPr id="3" name="Picture Placeholder 7">
            <a:extLst>
              <a:ext uri="{FF2B5EF4-FFF2-40B4-BE49-F238E27FC236}">
                <a16:creationId xmlns:a16="http://schemas.microsoft.com/office/drawing/2014/main" id="{DD91A18A-6696-0646-948D-E4180DAC559E}"/>
              </a:ext>
            </a:extLst>
          </p:cNvPr>
          <p:cNvSpPr>
            <a:spLocks noGrp="1"/>
          </p:cNvSpPr>
          <p:nvPr>
            <p:ph type="pic" sz="quarter" idx="16" hasCustomPrompt="1"/>
          </p:nvPr>
        </p:nvSpPr>
        <p:spPr>
          <a:xfrm>
            <a:off x="300038" y="719792"/>
            <a:ext cx="3240087" cy="1553082"/>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sp>
        <p:nvSpPr>
          <p:cNvPr id="9" name="Picture Placeholder 7">
            <a:extLst>
              <a:ext uri="{FF2B5EF4-FFF2-40B4-BE49-F238E27FC236}">
                <a16:creationId xmlns:a16="http://schemas.microsoft.com/office/drawing/2014/main" id="{7D84AC5A-BD84-702B-F6F5-0F3AB79DCCD6}"/>
              </a:ext>
            </a:extLst>
          </p:cNvPr>
          <p:cNvSpPr>
            <a:spLocks noGrp="1"/>
          </p:cNvSpPr>
          <p:nvPr>
            <p:ph type="pic" sz="quarter" idx="17" hasCustomPrompt="1"/>
          </p:nvPr>
        </p:nvSpPr>
        <p:spPr>
          <a:xfrm>
            <a:off x="3698875" y="723899"/>
            <a:ext cx="2325688" cy="1548973"/>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br>
              <a:rPr lang="en-US" dirty="0"/>
            </a:br>
            <a:r>
              <a:rPr lang="en-US"/>
              <a:t>image gallery</a:t>
            </a:r>
            <a:endParaRPr lang="en-US" dirty="0"/>
          </a:p>
        </p:txBody>
      </p:sp>
      <p:sp>
        <p:nvSpPr>
          <p:cNvPr id="10" name="Footer">
            <a:extLst>
              <a:ext uri="{FF2B5EF4-FFF2-40B4-BE49-F238E27FC236}">
                <a16:creationId xmlns:a16="http://schemas.microsoft.com/office/drawing/2014/main" id="{54BB37AE-F104-EFE0-C6FF-F81B25A3B94B}"/>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977524228"/>
      </p:ext>
    </p:extLst>
  </p:cSld>
  <p:clrMapOvr>
    <a:masterClrMapping/>
  </p:clrMapOvr>
  <p:hf hdr="0" ftr="0"/>
  <p:extLst>
    <p:ext uri="{DCECCB84-F9BA-43D5-87BE-67443E8EF086}">
      <p15:sldGuideLst xmlns:p15="http://schemas.microsoft.com/office/powerpoint/2012/main">
        <p15:guide id="1" pos="3795">
          <p15:clr>
            <a:srgbClr val="FBAE40"/>
          </p15:clr>
        </p15:guide>
        <p15:guide id="2" pos="3908">
          <p15:clr>
            <a:srgbClr val="FBAE40"/>
          </p15:clr>
        </p15:guide>
        <p15:guide id="3" pos="2230" userDrawn="1">
          <p15:clr>
            <a:srgbClr val="FBAE40"/>
          </p15:clr>
        </p15:guide>
        <p15:guide id="4" pos="233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ontent 1 column left + small picture" preserve="1" userDrawn="1">
  <p:cSld name="Content 1 column left + small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a:xfrm>
            <a:off x="300038" y="1765677"/>
            <a:ext cx="7694612"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52FA6AFF-4C43-442F-BB66-766AF0A52C93}"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9" name="Picture Placeholder 7">
            <a:extLst>
              <a:ext uri="{FF2B5EF4-FFF2-40B4-BE49-F238E27FC236}">
                <a16:creationId xmlns:a16="http://schemas.microsoft.com/office/drawing/2014/main" id="{1FDC2F2F-D20C-58C1-BDBB-CC78E29F65AC}"/>
              </a:ext>
            </a:extLst>
          </p:cNvPr>
          <p:cNvSpPr>
            <a:spLocks noGrp="1"/>
          </p:cNvSpPr>
          <p:nvPr>
            <p:ph type="pic" sz="quarter" idx="14" hasCustomPrompt="1"/>
          </p:nvPr>
        </p:nvSpPr>
        <p:spPr>
          <a:xfrm>
            <a:off x="8170864" y="1765678"/>
            <a:ext cx="3756553" cy="4831973"/>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sp>
        <p:nvSpPr>
          <p:cNvPr id="4" name="Title 3">
            <a:extLst>
              <a:ext uri="{FF2B5EF4-FFF2-40B4-BE49-F238E27FC236}">
                <a16:creationId xmlns:a16="http://schemas.microsoft.com/office/drawing/2014/main" id="{234ACCA7-ACBC-6B02-84A2-CCD01D6D8E0E}"/>
              </a:ext>
            </a:extLst>
          </p:cNvPr>
          <p:cNvSpPr>
            <a:spLocks noGrp="1"/>
          </p:cNvSpPr>
          <p:nvPr>
            <p:ph type="title"/>
          </p:nvPr>
        </p:nvSpPr>
        <p:spPr/>
        <p:txBody>
          <a:bodyPr/>
          <a:lstStyle/>
          <a:p>
            <a:r>
              <a:rPr lang="en-US" dirty="0"/>
              <a:t>Click to edit Master </a:t>
            </a:r>
            <a:r>
              <a:rPr lang="en-US"/>
              <a:t>title style</a:t>
            </a:r>
            <a:endParaRPr lang="en-US" dirty="0"/>
          </a:p>
        </p:txBody>
      </p:sp>
      <p:sp>
        <p:nvSpPr>
          <p:cNvPr id="2" name="Footer">
            <a:extLst>
              <a:ext uri="{FF2B5EF4-FFF2-40B4-BE49-F238E27FC236}">
                <a16:creationId xmlns:a16="http://schemas.microsoft.com/office/drawing/2014/main" id="{9171B496-87DE-07D0-FD09-AAFA695CFB4A}"/>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2171457958"/>
      </p:ext>
    </p:extLst>
  </p:cSld>
  <p:clrMapOvr>
    <a:masterClrMapping/>
  </p:clrMapOvr>
  <p:hf hdr="0" ftr="0"/>
  <p:extLst>
    <p:ext uri="{DCECCB84-F9BA-43D5-87BE-67443E8EF086}">
      <p15:sldGuideLst xmlns:p15="http://schemas.microsoft.com/office/powerpoint/2012/main">
        <p15:guide id="3" pos="5036">
          <p15:clr>
            <a:srgbClr val="FBAE40"/>
          </p15:clr>
        </p15:guide>
        <p15:guide id="4" pos="5146">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Content 1 column left + big picture" preserve="1" userDrawn="1">
  <p:cSld name="Content 1 column left + big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p>
            <a:r>
              <a:rPr lang="en-US" dirty="0"/>
              <a:t>Click to edit Master </a:t>
            </a:r>
            <a:r>
              <a:rPr lang="en-US"/>
              <a:t>title style</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300040" y="1765678"/>
            <a:ext cx="3756553"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D0ADC8B1-8581-47AF-999F-5C44480556F5}"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9" name="Picture Placeholder 7">
            <a:extLst>
              <a:ext uri="{FF2B5EF4-FFF2-40B4-BE49-F238E27FC236}">
                <a16:creationId xmlns:a16="http://schemas.microsoft.com/office/drawing/2014/main" id="{675C0005-915C-6628-C544-684C8F5014F9}"/>
              </a:ext>
            </a:extLst>
          </p:cNvPr>
          <p:cNvSpPr>
            <a:spLocks noGrp="1"/>
          </p:cNvSpPr>
          <p:nvPr>
            <p:ph type="pic" sz="quarter" idx="15" hasCustomPrompt="1"/>
          </p:nvPr>
        </p:nvSpPr>
        <p:spPr>
          <a:xfrm>
            <a:off x="4235450" y="1765677"/>
            <a:ext cx="7693024" cy="4831973"/>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sp>
        <p:nvSpPr>
          <p:cNvPr id="3" name="Footer">
            <a:extLst>
              <a:ext uri="{FF2B5EF4-FFF2-40B4-BE49-F238E27FC236}">
                <a16:creationId xmlns:a16="http://schemas.microsoft.com/office/drawing/2014/main" id="{14036191-A749-8004-501B-47DE8B721986}"/>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270687526"/>
      </p:ext>
    </p:extLst>
  </p:cSld>
  <p:clrMapOvr>
    <a:masterClrMapping/>
  </p:clrMapOvr>
  <p:hf hdr="0" ftr="0"/>
  <p:extLst>
    <p:ext uri="{DCECCB84-F9BA-43D5-87BE-67443E8EF086}">
      <p15:sldGuideLst xmlns:p15="http://schemas.microsoft.com/office/powerpoint/2012/main">
        <p15:guide id="1" pos="2556">
          <p15:clr>
            <a:srgbClr val="FBAE40"/>
          </p15:clr>
        </p15:guide>
        <p15:guide id="2" pos="2668">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Only"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9D5E5-21FC-4C67-0B60-9A9E78163311}"/>
              </a:ext>
            </a:extLst>
          </p:cNvPr>
          <p:cNvSpPr>
            <a:spLocks noGrp="1"/>
          </p:cNvSpPr>
          <p:nvPr>
            <p:ph type="title"/>
          </p:nvPr>
        </p:nvSpPr>
        <p:spPr/>
        <p:txBody>
          <a:bodyPr/>
          <a:lstStyle/>
          <a:p>
            <a:r>
              <a:rPr lang="en-US" dirty="0"/>
              <a:t>Click to edit Master </a:t>
            </a:r>
            <a:r>
              <a:rPr lang="en-US"/>
              <a:t>title style</a:t>
            </a:r>
            <a:endParaRPr lang="en-US" dirty="0"/>
          </a:p>
        </p:txBody>
      </p:sp>
      <p:sp>
        <p:nvSpPr>
          <p:cNvPr id="5" name="Slide Number Placeholder 4">
            <a:extLst>
              <a:ext uri="{FF2B5EF4-FFF2-40B4-BE49-F238E27FC236}">
                <a16:creationId xmlns:a16="http://schemas.microsoft.com/office/drawing/2014/main" id="{7E0CE566-1DDD-CA0E-0824-CBD5B0F68B19}"/>
              </a:ext>
            </a:extLst>
          </p:cNvPr>
          <p:cNvSpPr>
            <a:spLocks noGrp="1"/>
          </p:cNvSpPr>
          <p:nvPr>
            <p:ph type="sldNum" sz="quarter" idx="12"/>
          </p:nvPr>
        </p:nvSpPr>
        <p:spPr/>
        <p:txBody>
          <a:bodyPr/>
          <a:lstStyle/>
          <a:p>
            <a:fld id="{231B335D-2A58-4EA5-AB88-35CCDF7DC388}" type="slidenum">
              <a:rPr lang="en-US" smtClean="0"/>
              <a:pPr/>
              <a:t>‹#›</a:t>
            </a:fld>
            <a:endParaRPr lang="en-US" dirty="0"/>
          </a:p>
        </p:txBody>
      </p:sp>
      <p:sp>
        <p:nvSpPr>
          <p:cNvPr id="3" name="Footer">
            <a:extLst>
              <a:ext uri="{FF2B5EF4-FFF2-40B4-BE49-F238E27FC236}">
                <a16:creationId xmlns:a16="http://schemas.microsoft.com/office/drawing/2014/main" id="{56375EF5-D392-0920-B14B-6C9E0FF54B53}"/>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1574557022"/>
      </p:ext>
    </p:extLst>
  </p:cSld>
  <p:clrMapOvr>
    <a:masterClrMapping/>
  </p:clrMapOvr>
  <p:hf hdr="0" ftr="0"/>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Blank"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D24EC0C-8856-CC26-0A79-30EE64C2C478}"/>
              </a:ext>
            </a:extLst>
          </p:cNvPr>
          <p:cNvSpPr>
            <a:spLocks noGrp="1"/>
          </p:cNvSpPr>
          <p:nvPr>
            <p:ph type="sldNum" sz="quarter" idx="12"/>
          </p:nvPr>
        </p:nvSpPr>
        <p:spPr/>
        <p:txBody>
          <a:bodyPr/>
          <a:lstStyle/>
          <a:p>
            <a:fld id="{14D26780-AD51-4723-A59F-B33742A2D165}" type="slidenum">
              <a:rPr lang="en-US" smtClean="0"/>
              <a:pPr/>
              <a:t>‹#›</a:t>
            </a:fld>
            <a:endParaRPr lang="en-US" dirty="0"/>
          </a:p>
        </p:txBody>
      </p:sp>
      <p:sp>
        <p:nvSpPr>
          <p:cNvPr id="2" name="Footer">
            <a:extLst>
              <a:ext uri="{FF2B5EF4-FFF2-40B4-BE49-F238E27FC236}">
                <a16:creationId xmlns:a16="http://schemas.microsoft.com/office/drawing/2014/main" id="{A6CECF9B-9A42-071C-3D5C-1E66414F5B14}"/>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558356032"/>
      </p:ext>
    </p:extLst>
  </p:cSld>
  <p:clrMapOvr>
    <a:masterClrMapping/>
  </p:clrMapOvr>
  <p:hf hdr="0" ftr="0"/>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matchingName="Thank You" preserve="1" userDrawn="1">
  <p:cSld name="Thank You">
    <p:bg>
      <p:bgPr>
        <a:solidFill>
          <a:schemeClr val="tx2"/>
        </a:solidFill>
        <a:effectLst/>
      </p:bgPr>
    </p:bg>
    <p:spTree>
      <p:nvGrpSpPr>
        <p:cNvPr id="1" name=""/>
        <p:cNvGrpSpPr/>
        <p:nvPr/>
      </p:nvGrpSpPr>
      <p:grpSpPr>
        <a:xfrm>
          <a:off x="0" y="0"/>
          <a:ext cx="0" cy="0"/>
          <a:chOff x="0" y="0"/>
          <a:chExt cx="0" cy="0"/>
        </a:xfrm>
      </p:grpSpPr>
      <p:sp>
        <p:nvSpPr>
          <p:cNvPr id="2" name="Picture Placeholder 7">
            <a:extLst>
              <a:ext uri="{FF2B5EF4-FFF2-40B4-BE49-F238E27FC236}">
                <a16:creationId xmlns:a16="http://schemas.microsoft.com/office/drawing/2014/main" id="{87368AB4-4C87-0D2B-E783-78A5456878CE}"/>
              </a:ext>
            </a:extLst>
          </p:cNvPr>
          <p:cNvSpPr>
            <a:spLocks noGrp="1"/>
          </p:cNvSpPr>
          <p:nvPr>
            <p:ph type="pic" sz="quarter" idx="15" hasCustomPrompt="1"/>
          </p:nvPr>
        </p:nvSpPr>
        <p:spPr>
          <a:xfrm>
            <a:off x="5219700" y="0"/>
            <a:ext cx="6972300" cy="6858000"/>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grpSp>
        <p:nvGrpSpPr>
          <p:cNvPr id="6" name="Logo">
            <a:extLst>
              <a:ext uri="{FF2B5EF4-FFF2-40B4-BE49-F238E27FC236}">
                <a16:creationId xmlns:a16="http://schemas.microsoft.com/office/drawing/2014/main" id="{A09E6521-91EF-4947-CC94-DAAB25923100}"/>
              </a:ext>
            </a:extLst>
          </p:cNvPr>
          <p:cNvGrpSpPr/>
          <p:nvPr userDrawn="1">
            <p:custDataLst>
              <p:tags r:id="rId2"/>
            </p:custDataLst>
          </p:nvPr>
        </p:nvGrpSpPr>
        <p:grpSpPr bwMode="black">
          <a:xfrm>
            <a:off x="1649249" y="5520273"/>
            <a:ext cx="3119135" cy="1079241"/>
            <a:chOff x="8175522" y="3452778"/>
            <a:chExt cx="942434" cy="326089"/>
          </a:xfrm>
          <a:solidFill>
            <a:schemeClr val="bg1"/>
          </a:solidFill>
        </p:grpSpPr>
        <p:sp>
          <p:nvSpPr>
            <p:cNvPr id="7" name="Freihandform 10">
              <a:extLst>
                <a:ext uri="{FF2B5EF4-FFF2-40B4-BE49-F238E27FC236}">
                  <a16:creationId xmlns:a16="http://schemas.microsoft.com/office/drawing/2014/main" id="{74248706-AC5A-BD0E-E0E2-9512EA1201F4}"/>
                </a:ext>
              </a:extLst>
            </p:cNvPr>
            <p:cNvSpPr/>
            <p:nvPr/>
          </p:nvSpPr>
          <p:spPr bwMode="black">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8" name="Freihandform 11">
              <a:extLst>
                <a:ext uri="{FF2B5EF4-FFF2-40B4-BE49-F238E27FC236}">
                  <a16:creationId xmlns:a16="http://schemas.microsoft.com/office/drawing/2014/main" id="{12E3F61A-2898-5354-AB67-A2F3E513B4AB}"/>
                </a:ext>
              </a:extLst>
            </p:cNvPr>
            <p:cNvSpPr/>
            <p:nvPr/>
          </p:nvSpPr>
          <p:spPr bwMode="black">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9" name="Freihandform 12">
              <a:extLst>
                <a:ext uri="{FF2B5EF4-FFF2-40B4-BE49-F238E27FC236}">
                  <a16:creationId xmlns:a16="http://schemas.microsoft.com/office/drawing/2014/main" id="{9C01B84F-19FA-95E5-10BB-926DF34EDAD3}"/>
                </a:ext>
              </a:extLst>
            </p:cNvPr>
            <p:cNvSpPr/>
            <p:nvPr/>
          </p:nvSpPr>
          <p:spPr bwMode="black">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10" name="Freihandform 13">
              <a:extLst>
                <a:ext uri="{FF2B5EF4-FFF2-40B4-BE49-F238E27FC236}">
                  <a16:creationId xmlns:a16="http://schemas.microsoft.com/office/drawing/2014/main" id="{A6D19990-BB98-04B1-2B10-7DD37C8A5411}"/>
                </a:ext>
              </a:extLst>
            </p:cNvPr>
            <p:cNvSpPr/>
            <p:nvPr/>
          </p:nvSpPr>
          <p:spPr bwMode="black">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11" name="Freihandform 14">
              <a:extLst>
                <a:ext uri="{FF2B5EF4-FFF2-40B4-BE49-F238E27FC236}">
                  <a16:creationId xmlns:a16="http://schemas.microsoft.com/office/drawing/2014/main" id="{0C4FAE0C-56A9-B128-A80C-2D42AA5A1910}"/>
                </a:ext>
              </a:extLst>
            </p:cNvPr>
            <p:cNvSpPr/>
            <p:nvPr/>
          </p:nvSpPr>
          <p:spPr bwMode="black">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12" name="Freihandform 15">
              <a:extLst>
                <a:ext uri="{FF2B5EF4-FFF2-40B4-BE49-F238E27FC236}">
                  <a16:creationId xmlns:a16="http://schemas.microsoft.com/office/drawing/2014/main" id="{699B9334-10F0-AFED-41BD-105A9083061D}"/>
                </a:ext>
              </a:extLst>
            </p:cNvPr>
            <p:cNvSpPr/>
            <p:nvPr/>
          </p:nvSpPr>
          <p:spPr bwMode="black">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13" name="Freihandform 16">
              <a:extLst>
                <a:ext uri="{FF2B5EF4-FFF2-40B4-BE49-F238E27FC236}">
                  <a16:creationId xmlns:a16="http://schemas.microsoft.com/office/drawing/2014/main" id="{7323F92C-D74D-2CFC-F3E8-8123818AD05A}"/>
                </a:ext>
              </a:extLst>
            </p:cNvPr>
            <p:cNvSpPr/>
            <p:nvPr/>
          </p:nvSpPr>
          <p:spPr bwMode="black">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14" name="Freihandform 17">
              <a:extLst>
                <a:ext uri="{FF2B5EF4-FFF2-40B4-BE49-F238E27FC236}">
                  <a16:creationId xmlns:a16="http://schemas.microsoft.com/office/drawing/2014/main" id="{6EBAE0B4-710A-49E4-81B8-72F4D9C4E86B}"/>
                </a:ext>
              </a:extLst>
            </p:cNvPr>
            <p:cNvSpPr/>
            <p:nvPr/>
          </p:nvSpPr>
          <p:spPr bwMode="black">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15" name="Freihandform 18">
              <a:extLst>
                <a:ext uri="{FF2B5EF4-FFF2-40B4-BE49-F238E27FC236}">
                  <a16:creationId xmlns:a16="http://schemas.microsoft.com/office/drawing/2014/main" id="{93DA3163-F4D8-4B88-A504-E5E825051AF2}"/>
                </a:ext>
              </a:extLst>
            </p:cNvPr>
            <p:cNvSpPr/>
            <p:nvPr/>
          </p:nvSpPr>
          <p:spPr bwMode="black">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16" name="Freihandform 19">
              <a:extLst>
                <a:ext uri="{FF2B5EF4-FFF2-40B4-BE49-F238E27FC236}">
                  <a16:creationId xmlns:a16="http://schemas.microsoft.com/office/drawing/2014/main" id="{DC6DBB13-F316-A645-F99E-F8FC6A0150C5}"/>
                </a:ext>
              </a:extLst>
            </p:cNvPr>
            <p:cNvSpPr/>
            <p:nvPr/>
          </p:nvSpPr>
          <p:spPr bwMode="black">
            <a:xfrm>
              <a:off x="8744664" y="3599456"/>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sp>
        <p:nvSpPr>
          <p:cNvPr id="18" name="ThankYou">
            <a:extLst>
              <a:ext uri="{FF2B5EF4-FFF2-40B4-BE49-F238E27FC236}">
                <a16:creationId xmlns:a16="http://schemas.microsoft.com/office/drawing/2014/main" id="{4ADB63CC-98EE-D5C0-7074-0FB75EF16076}"/>
              </a:ext>
            </a:extLst>
          </p:cNvPr>
          <p:cNvSpPr txBox="1"/>
          <p:nvPr userDrawn="1"/>
        </p:nvSpPr>
        <p:spPr>
          <a:xfrm>
            <a:off x="545690" y="730257"/>
            <a:ext cx="4218398" cy="73866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400" b="1">
                <a:solidFill>
                  <a:schemeClr val="bg1"/>
                </a:solidFill>
              </a:rPr>
              <a:t>THANK YOU </a:t>
            </a:r>
            <a:br>
              <a:rPr lang="en-US" sz="2400" b="1">
                <a:solidFill>
                  <a:schemeClr val="bg1"/>
                </a:solidFill>
              </a:rPr>
            </a:br>
            <a:r>
              <a:rPr lang="en-US" sz="2400" b="1">
                <a:solidFill>
                  <a:schemeClr val="bg1"/>
                </a:solidFill>
              </a:rPr>
              <a:t>FOR YOUR ATTENTION</a:t>
            </a:r>
            <a:endParaRPr lang="en-US" sz="2400" b="1" dirty="0">
              <a:solidFill>
                <a:schemeClr val="bg1"/>
              </a:solidFill>
            </a:endParaRPr>
          </a:p>
        </p:txBody>
      </p:sp>
    </p:spTree>
    <p:extLst>
      <p:ext uri="{BB962C8B-B14F-4D97-AF65-F5344CB8AC3E}">
        <p14:creationId xmlns:p14="http://schemas.microsoft.com/office/powerpoint/2010/main" val="284425529"/>
      </p:ext>
    </p:extLst>
  </p:cSld>
  <p:clrMapOvr>
    <a:masterClrMapping/>
  </p:clrMapOvr>
  <p:hf hdr="0" ftr="0"/>
  <p:extLst>
    <p:ext uri="{DCECCB84-F9BA-43D5-87BE-67443E8EF086}">
      <p15:sldGuideLst xmlns:p15="http://schemas.microsoft.com/office/powerpoint/2012/main">
        <p15:guide id="2" orient="horz" pos="504" userDrawn="1">
          <p15:clr>
            <a:srgbClr val="FBAE40"/>
          </p15:clr>
        </p15:guide>
        <p15:guide id="3" pos="3001"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matchingName="Thank You full Image" preserve="1" userDrawn="1">
  <p:cSld name="Thank You full Image">
    <p:spTree>
      <p:nvGrpSpPr>
        <p:cNvPr id="1" name=""/>
        <p:cNvGrpSpPr/>
        <p:nvPr/>
      </p:nvGrpSpPr>
      <p:grpSpPr>
        <a:xfrm>
          <a:off x="0" y="0"/>
          <a:ext cx="0" cy="0"/>
          <a:chOff x="0" y="0"/>
          <a:chExt cx="0" cy="0"/>
        </a:xfrm>
      </p:grpSpPr>
      <p:sp>
        <p:nvSpPr>
          <p:cNvPr id="2" name="Picture Placeholder 7">
            <a:extLst>
              <a:ext uri="{FF2B5EF4-FFF2-40B4-BE49-F238E27FC236}">
                <a16:creationId xmlns:a16="http://schemas.microsoft.com/office/drawing/2014/main" id="{87368AB4-4C87-0D2B-E783-78A5456878CE}"/>
              </a:ext>
            </a:extLst>
          </p:cNvPr>
          <p:cNvSpPr>
            <a:spLocks noGrp="1"/>
          </p:cNvSpPr>
          <p:nvPr>
            <p:ph type="pic" sz="quarter" idx="15" hasCustomPrompt="1"/>
          </p:nvPr>
        </p:nvSpPr>
        <p:spPr>
          <a:xfrm>
            <a:off x="0" y="0"/>
            <a:ext cx="12192000" cy="6858000"/>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sp>
        <p:nvSpPr>
          <p:cNvPr id="5" name="Title 4">
            <a:extLst>
              <a:ext uri="{FF2B5EF4-FFF2-40B4-BE49-F238E27FC236}">
                <a16:creationId xmlns:a16="http://schemas.microsoft.com/office/drawing/2014/main" id="{F17AF340-CEB8-A5E3-633A-C59A5314596D}"/>
              </a:ext>
            </a:extLst>
          </p:cNvPr>
          <p:cNvSpPr>
            <a:spLocks noGrp="1"/>
          </p:cNvSpPr>
          <p:nvPr>
            <p:ph type="title"/>
          </p:nvPr>
        </p:nvSpPr>
        <p:spPr>
          <a:xfrm>
            <a:off x="509970" y="803588"/>
            <a:ext cx="4254118" cy="1495794"/>
          </a:xfrm>
        </p:spPr>
        <p:txBody>
          <a:bodyPr anchor="t" anchorCtr="0">
            <a:noAutofit/>
          </a:bodyPr>
          <a:lstStyle>
            <a:lvl1pPr algn="l">
              <a:defRPr sz="3600" cap="all" baseline="0">
                <a:solidFill>
                  <a:schemeClr val="tx2"/>
                </a:solidFill>
              </a:defRPr>
            </a:lvl1pPr>
          </a:lstStyle>
          <a:p>
            <a:r>
              <a:rPr lang="en-US" dirty="0"/>
              <a:t>Click to edit Master </a:t>
            </a:r>
            <a:r>
              <a:rPr lang="en-US"/>
              <a:t>title style</a:t>
            </a:r>
            <a:endParaRPr lang="en-US" dirty="0"/>
          </a:p>
        </p:txBody>
      </p:sp>
      <p:grpSp>
        <p:nvGrpSpPr>
          <p:cNvPr id="27" name="Logo">
            <a:extLst>
              <a:ext uri="{FF2B5EF4-FFF2-40B4-BE49-F238E27FC236}">
                <a16:creationId xmlns:a16="http://schemas.microsoft.com/office/drawing/2014/main" id="{B6C9B8C7-A8D4-52B8-F952-0A77E1042D1E}"/>
              </a:ext>
            </a:extLst>
          </p:cNvPr>
          <p:cNvGrpSpPr/>
          <p:nvPr userDrawn="1">
            <p:custDataLst>
              <p:tags r:id="rId2"/>
            </p:custDataLst>
          </p:nvPr>
        </p:nvGrpSpPr>
        <p:grpSpPr bwMode="black">
          <a:xfrm>
            <a:off x="8739178" y="5520273"/>
            <a:ext cx="3119135" cy="1079241"/>
            <a:chOff x="8175522" y="3452778"/>
            <a:chExt cx="942434" cy="326089"/>
          </a:xfrm>
          <a:solidFill>
            <a:schemeClr val="bg1"/>
          </a:solidFill>
        </p:grpSpPr>
        <p:sp>
          <p:nvSpPr>
            <p:cNvPr id="28" name="Freihandform 10">
              <a:extLst>
                <a:ext uri="{FF2B5EF4-FFF2-40B4-BE49-F238E27FC236}">
                  <a16:creationId xmlns:a16="http://schemas.microsoft.com/office/drawing/2014/main" id="{0717C62B-E0AC-7EB8-7C1E-F0288E480D18}"/>
                </a:ext>
              </a:extLst>
            </p:cNvPr>
            <p:cNvSpPr/>
            <p:nvPr/>
          </p:nvSpPr>
          <p:spPr bwMode="black">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29" name="Freihandform 11">
              <a:extLst>
                <a:ext uri="{FF2B5EF4-FFF2-40B4-BE49-F238E27FC236}">
                  <a16:creationId xmlns:a16="http://schemas.microsoft.com/office/drawing/2014/main" id="{A3AABB3E-0325-0917-4317-25C272DA87C5}"/>
                </a:ext>
              </a:extLst>
            </p:cNvPr>
            <p:cNvSpPr/>
            <p:nvPr/>
          </p:nvSpPr>
          <p:spPr bwMode="black">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30" name="Freihandform 12">
              <a:extLst>
                <a:ext uri="{FF2B5EF4-FFF2-40B4-BE49-F238E27FC236}">
                  <a16:creationId xmlns:a16="http://schemas.microsoft.com/office/drawing/2014/main" id="{722C6EC8-F24E-1A8E-ADED-1A2E8842F057}"/>
                </a:ext>
              </a:extLst>
            </p:cNvPr>
            <p:cNvSpPr/>
            <p:nvPr/>
          </p:nvSpPr>
          <p:spPr bwMode="black">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31" name="Freihandform 13">
              <a:extLst>
                <a:ext uri="{FF2B5EF4-FFF2-40B4-BE49-F238E27FC236}">
                  <a16:creationId xmlns:a16="http://schemas.microsoft.com/office/drawing/2014/main" id="{AD350AFD-395D-F0E2-7C2C-65113B17E228}"/>
                </a:ext>
              </a:extLst>
            </p:cNvPr>
            <p:cNvSpPr/>
            <p:nvPr/>
          </p:nvSpPr>
          <p:spPr bwMode="black">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32" name="Freihandform 14">
              <a:extLst>
                <a:ext uri="{FF2B5EF4-FFF2-40B4-BE49-F238E27FC236}">
                  <a16:creationId xmlns:a16="http://schemas.microsoft.com/office/drawing/2014/main" id="{762EE4AA-9302-D165-93BB-64B22F30482D}"/>
                </a:ext>
              </a:extLst>
            </p:cNvPr>
            <p:cNvSpPr/>
            <p:nvPr/>
          </p:nvSpPr>
          <p:spPr bwMode="black">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33" name="Freihandform 15">
              <a:extLst>
                <a:ext uri="{FF2B5EF4-FFF2-40B4-BE49-F238E27FC236}">
                  <a16:creationId xmlns:a16="http://schemas.microsoft.com/office/drawing/2014/main" id="{BBFEB7FA-71C4-CBDF-55A4-270F755E7DAF}"/>
                </a:ext>
              </a:extLst>
            </p:cNvPr>
            <p:cNvSpPr/>
            <p:nvPr/>
          </p:nvSpPr>
          <p:spPr bwMode="black">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34" name="Freihandform 16">
              <a:extLst>
                <a:ext uri="{FF2B5EF4-FFF2-40B4-BE49-F238E27FC236}">
                  <a16:creationId xmlns:a16="http://schemas.microsoft.com/office/drawing/2014/main" id="{4360D2B5-7EE5-A892-8A81-138C5EC3E40E}"/>
                </a:ext>
              </a:extLst>
            </p:cNvPr>
            <p:cNvSpPr/>
            <p:nvPr/>
          </p:nvSpPr>
          <p:spPr bwMode="black">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35" name="Freihandform 17">
              <a:extLst>
                <a:ext uri="{FF2B5EF4-FFF2-40B4-BE49-F238E27FC236}">
                  <a16:creationId xmlns:a16="http://schemas.microsoft.com/office/drawing/2014/main" id="{10DF5C87-E22D-2021-9146-2C792E7E46C9}"/>
                </a:ext>
              </a:extLst>
            </p:cNvPr>
            <p:cNvSpPr/>
            <p:nvPr/>
          </p:nvSpPr>
          <p:spPr bwMode="black">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36" name="Freihandform 18">
              <a:extLst>
                <a:ext uri="{FF2B5EF4-FFF2-40B4-BE49-F238E27FC236}">
                  <a16:creationId xmlns:a16="http://schemas.microsoft.com/office/drawing/2014/main" id="{79A17207-6F91-C833-1E0C-D3E5C6E4B4BA}"/>
                </a:ext>
              </a:extLst>
            </p:cNvPr>
            <p:cNvSpPr/>
            <p:nvPr/>
          </p:nvSpPr>
          <p:spPr bwMode="black">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37" name="Freihandform 19">
              <a:extLst>
                <a:ext uri="{FF2B5EF4-FFF2-40B4-BE49-F238E27FC236}">
                  <a16:creationId xmlns:a16="http://schemas.microsoft.com/office/drawing/2014/main" id="{73E2EFCE-3DBA-B2F5-C2F0-7B5F3C7789D6}"/>
                </a:ext>
              </a:extLst>
            </p:cNvPr>
            <p:cNvSpPr/>
            <p:nvPr/>
          </p:nvSpPr>
          <p:spPr bwMode="black">
            <a:xfrm>
              <a:off x="8744664" y="3599456"/>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130063361"/>
      </p:ext>
    </p:extLst>
  </p:cSld>
  <p:clrMapOvr>
    <a:masterClrMapping/>
  </p:clrMapOvr>
  <p:hf hdr="0" ftr="0"/>
  <p:extLst>
    <p:ext uri="{DCECCB84-F9BA-43D5-87BE-67443E8EF086}">
      <p15:sldGuideLst xmlns:p15="http://schemas.microsoft.com/office/powerpoint/2012/main">
        <p15:guide id="1" pos="3001"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Thank You + Contact" preserve="1" userDrawn="1">
  <p:cSld name="Thank You + Contact">
    <p:bg>
      <p:bgPr>
        <a:solidFill>
          <a:schemeClr val="tx2"/>
        </a:solidFill>
        <a:effectLst/>
      </p:bgPr>
    </p:bg>
    <p:spTree>
      <p:nvGrpSpPr>
        <p:cNvPr id="1" name=""/>
        <p:cNvGrpSpPr/>
        <p:nvPr/>
      </p:nvGrpSpPr>
      <p:grpSpPr>
        <a:xfrm>
          <a:off x="0" y="0"/>
          <a:ext cx="0" cy="0"/>
          <a:chOff x="0" y="0"/>
          <a:chExt cx="0" cy="0"/>
        </a:xfrm>
      </p:grpSpPr>
      <p:sp>
        <p:nvSpPr>
          <p:cNvPr id="2" name="Picture Placeholder 7">
            <a:extLst>
              <a:ext uri="{FF2B5EF4-FFF2-40B4-BE49-F238E27FC236}">
                <a16:creationId xmlns:a16="http://schemas.microsoft.com/office/drawing/2014/main" id="{87368AB4-4C87-0D2B-E783-78A5456878CE}"/>
              </a:ext>
            </a:extLst>
          </p:cNvPr>
          <p:cNvSpPr>
            <a:spLocks noGrp="1"/>
          </p:cNvSpPr>
          <p:nvPr>
            <p:ph type="pic" sz="quarter" idx="15" hasCustomPrompt="1"/>
          </p:nvPr>
        </p:nvSpPr>
        <p:spPr>
          <a:xfrm>
            <a:off x="5219700" y="0"/>
            <a:ext cx="6972300" cy="6858000"/>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a:t>
            </a:r>
            <a:r>
              <a:rPr lang="en-US"/>
              <a:t>image gallery</a:t>
            </a:r>
            <a:endParaRPr lang="en-US" dirty="0"/>
          </a:p>
        </p:txBody>
      </p:sp>
      <p:grpSp>
        <p:nvGrpSpPr>
          <p:cNvPr id="6" name="Logo">
            <a:extLst>
              <a:ext uri="{FF2B5EF4-FFF2-40B4-BE49-F238E27FC236}">
                <a16:creationId xmlns:a16="http://schemas.microsoft.com/office/drawing/2014/main" id="{A09E6521-91EF-4947-CC94-DAAB25923100}"/>
              </a:ext>
            </a:extLst>
          </p:cNvPr>
          <p:cNvGrpSpPr/>
          <p:nvPr userDrawn="1">
            <p:custDataLst>
              <p:tags r:id="rId2"/>
            </p:custDataLst>
          </p:nvPr>
        </p:nvGrpSpPr>
        <p:grpSpPr bwMode="black">
          <a:xfrm>
            <a:off x="1649249" y="5520273"/>
            <a:ext cx="3119135" cy="1079241"/>
            <a:chOff x="8175522" y="3452778"/>
            <a:chExt cx="942434" cy="326089"/>
          </a:xfrm>
          <a:solidFill>
            <a:schemeClr val="bg1"/>
          </a:solidFill>
        </p:grpSpPr>
        <p:sp>
          <p:nvSpPr>
            <p:cNvPr id="7" name="Freihandform 10">
              <a:extLst>
                <a:ext uri="{FF2B5EF4-FFF2-40B4-BE49-F238E27FC236}">
                  <a16:creationId xmlns:a16="http://schemas.microsoft.com/office/drawing/2014/main" id="{74248706-AC5A-BD0E-E0E2-9512EA1201F4}"/>
                </a:ext>
              </a:extLst>
            </p:cNvPr>
            <p:cNvSpPr/>
            <p:nvPr/>
          </p:nvSpPr>
          <p:spPr bwMode="black">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8" name="Freihandform 11">
              <a:extLst>
                <a:ext uri="{FF2B5EF4-FFF2-40B4-BE49-F238E27FC236}">
                  <a16:creationId xmlns:a16="http://schemas.microsoft.com/office/drawing/2014/main" id="{12E3F61A-2898-5354-AB67-A2F3E513B4AB}"/>
                </a:ext>
              </a:extLst>
            </p:cNvPr>
            <p:cNvSpPr/>
            <p:nvPr/>
          </p:nvSpPr>
          <p:spPr bwMode="black">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9" name="Freihandform 12">
              <a:extLst>
                <a:ext uri="{FF2B5EF4-FFF2-40B4-BE49-F238E27FC236}">
                  <a16:creationId xmlns:a16="http://schemas.microsoft.com/office/drawing/2014/main" id="{9C01B84F-19FA-95E5-10BB-926DF34EDAD3}"/>
                </a:ext>
              </a:extLst>
            </p:cNvPr>
            <p:cNvSpPr/>
            <p:nvPr/>
          </p:nvSpPr>
          <p:spPr bwMode="black">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10" name="Freihandform 13">
              <a:extLst>
                <a:ext uri="{FF2B5EF4-FFF2-40B4-BE49-F238E27FC236}">
                  <a16:creationId xmlns:a16="http://schemas.microsoft.com/office/drawing/2014/main" id="{A6D19990-BB98-04B1-2B10-7DD37C8A5411}"/>
                </a:ext>
              </a:extLst>
            </p:cNvPr>
            <p:cNvSpPr/>
            <p:nvPr/>
          </p:nvSpPr>
          <p:spPr bwMode="black">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11" name="Freihandform 14">
              <a:extLst>
                <a:ext uri="{FF2B5EF4-FFF2-40B4-BE49-F238E27FC236}">
                  <a16:creationId xmlns:a16="http://schemas.microsoft.com/office/drawing/2014/main" id="{0C4FAE0C-56A9-B128-A80C-2D42AA5A1910}"/>
                </a:ext>
              </a:extLst>
            </p:cNvPr>
            <p:cNvSpPr/>
            <p:nvPr/>
          </p:nvSpPr>
          <p:spPr bwMode="black">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12" name="Freihandform 15">
              <a:extLst>
                <a:ext uri="{FF2B5EF4-FFF2-40B4-BE49-F238E27FC236}">
                  <a16:creationId xmlns:a16="http://schemas.microsoft.com/office/drawing/2014/main" id="{699B9334-10F0-AFED-41BD-105A9083061D}"/>
                </a:ext>
              </a:extLst>
            </p:cNvPr>
            <p:cNvSpPr/>
            <p:nvPr/>
          </p:nvSpPr>
          <p:spPr bwMode="black">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13" name="Freihandform 16">
              <a:extLst>
                <a:ext uri="{FF2B5EF4-FFF2-40B4-BE49-F238E27FC236}">
                  <a16:creationId xmlns:a16="http://schemas.microsoft.com/office/drawing/2014/main" id="{7323F92C-D74D-2CFC-F3E8-8123818AD05A}"/>
                </a:ext>
              </a:extLst>
            </p:cNvPr>
            <p:cNvSpPr/>
            <p:nvPr/>
          </p:nvSpPr>
          <p:spPr bwMode="black">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14" name="Freihandform 17">
              <a:extLst>
                <a:ext uri="{FF2B5EF4-FFF2-40B4-BE49-F238E27FC236}">
                  <a16:creationId xmlns:a16="http://schemas.microsoft.com/office/drawing/2014/main" id="{6EBAE0B4-710A-49E4-81B8-72F4D9C4E86B}"/>
                </a:ext>
              </a:extLst>
            </p:cNvPr>
            <p:cNvSpPr/>
            <p:nvPr/>
          </p:nvSpPr>
          <p:spPr bwMode="black">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15" name="Freihandform 18">
              <a:extLst>
                <a:ext uri="{FF2B5EF4-FFF2-40B4-BE49-F238E27FC236}">
                  <a16:creationId xmlns:a16="http://schemas.microsoft.com/office/drawing/2014/main" id="{93DA3163-F4D8-4B88-A504-E5E825051AF2}"/>
                </a:ext>
              </a:extLst>
            </p:cNvPr>
            <p:cNvSpPr/>
            <p:nvPr/>
          </p:nvSpPr>
          <p:spPr bwMode="black">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16" name="Freihandform 19">
              <a:extLst>
                <a:ext uri="{FF2B5EF4-FFF2-40B4-BE49-F238E27FC236}">
                  <a16:creationId xmlns:a16="http://schemas.microsoft.com/office/drawing/2014/main" id="{DC6DBB13-F316-A645-F99E-F8FC6A0150C5}"/>
                </a:ext>
              </a:extLst>
            </p:cNvPr>
            <p:cNvSpPr/>
            <p:nvPr/>
          </p:nvSpPr>
          <p:spPr bwMode="black">
            <a:xfrm>
              <a:off x="8744664" y="3599456"/>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sp>
        <p:nvSpPr>
          <p:cNvPr id="4" name="Text Placeholder 3">
            <a:extLst>
              <a:ext uri="{FF2B5EF4-FFF2-40B4-BE49-F238E27FC236}">
                <a16:creationId xmlns:a16="http://schemas.microsoft.com/office/drawing/2014/main" id="{995E0A01-A78F-FDE5-76C1-965D41D1FE7B}"/>
              </a:ext>
            </a:extLst>
          </p:cNvPr>
          <p:cNvSpPr>
            <a:spLocks noGrp="1"/>
          </p:cNvSpPr>
          <p:nvPr>
            <p:ph type="body" sz="quarter" idx="16" hasCustomPrompt="1"/>
          </p:nvPr>
        </p:nvSpPr>
        <p:spPr>
          <a:xfrm>
            <a:off x="509971" y="1752600"/>
            <a:ext cx="4258413" cy="1928597"/>
          </a:xfrm>
        </p:spPr>
        <p:txBody>
          <a:bodyPr/>
          <a:lstStyle>
            <a:lvl1pPr marL="0" indent="0" algn="r">
              <a:buFont typeface="Arial" panose="020B0604020202020204" pitchFamily="34" charset="0"/>
              <a:buNone/>
              <a:defRPr sz="2400" cap="all" baseline="0">
                <a:solidFill>
                  <a:schemeClr val="bg2"/>
                </a:solidFill>
              </a:defRPr>
            </a:lvl1pPr>
            <a:lvl2pPr marL="0" indent="0" algn="r">
              <a:spcBef>
                <a:spcPts val="600"/>
              </a:spcBef>
              <a:buFont typeface="Arial" panose="020B0604020202020204" pitchFamily="34" charset="0"/>
              <a:buNone/>
              <a:defRPr b="1" cap="all" baseline="0">
                <a:solidFill>
                  <a:schemeClr val="bg2"/>
                </a:solidFill>
              </a:defRPr>
            </a:lvl2pPr>
            <a:lvl3pPr marL="0" indent="0" algn="r">
              <a:buFont typeface="Arial" panose="020B0604020202020204" pitchFamily="34" charset="0"/>
              <a:buNone/>
              <a:defRPr>
                <a:solidFill>
                  <a:schemeClr val="bg2"/>
                </a:solidFill>
              </a:defRPr>
            </a:lvl3pPr>
            <a:lvl4pPr marL="0" indent="0" algn="r">
              <a:buFont typeface="Arial" panose="020B0604020202020204" pitchFamily="34" charset="0"/>
              <a:buNone/>
              <a:defRPr>
                <a:solidFill>
                  <a:schemeClr val="bg2"/>
                </a:solidFill>
              </a:defRPr>
            </a:lvl4pPr>
            <a:lvl5pPr marL="0" indent="0" algn="r">
              <a:buFont typeface="Arial" panose="020B0604020202020204" pitchFamily="34" charset="0"/>
              <a:buNone/>
              <a:defRPr>
                <a:solidFill>
                  <a:schemeClr val="bg2"/>
                </a:solidFill>
              </a:defRPr>
            </a:lvl5pPr>
          </a:lstStyle>
          <a:p>
            <a:pPr lvl="0"/>
            <a:r>
              <a:rPr lang="en-US" dirty="0"/>
              <a:t>enter </a:t>
            </a:r>
            <a:r>
              <a:rPr lang="en-US"/>
              <a:t>contact details</a:t>
            </a:r>
            <a:endParaRPr lang="en-US" dirty="0"/>
          </a:p>
        </p:txBody>
      </p:sp>
      <p:sp>
        <p:nvSpPr>
          <p:cNvPr id="17" name="ThankYou">
            <a:extLst>
              <a:ext uri="{FF2B5EF4-FFF2-40B4-BE49-F238E27FC236}">
                <a16:creationId xmlns:a16="http://schemas.microsoft.com/office/drawing/2014/main" id="{1DA62F2A-62AC-5759-B510-1D8A1EDE5D44}"/>
              </a:ext>
            </a:extLst>
          </p:cNvPr>
          <p:cNvSpPr txBox="1"/>
          <p:nvPr userDrawn="1"/>
        </p:nvSpPr>
        <p:spPr>
          <a:xfrm>
            <a:off x="545691" y="730257"/>
            <a:ext cx="4222694" cy="73866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400" b="1">
                <a:solidFill>
                  <a:schemeClr val="bg1"/>
                </a:solidFill>
              </a:rPr>
              <a:t>THANK YOU </a:t>
            </a:r>
            <a:br>
              <a:rPr lang="en-US" sz="2400" b="1">
                <a:solidFill>
                  <a:schemeClr val="bg1"/>
                </a:solidFill>
              </a:rPr>
            </a:br>
            <a:r>
              <a:rPr lang="en-US" sz="2400" b="1">
                <a:solidFill>
                  <a:schemeClr val="bg1"/>
                </a:solidFill>
              </a:rPr>
              <a:t>FOR YOUR ATTENTION</a:t>
            </a:r>
            <a:endParaRPr lang="en-US" sz="2400" b="1" dirty="0">
              <a:solidFill>
                <a:schemeClr val="bg1"/>
              </a:solidFill>
            </a:endParaRPr>
          </a:p>
        </p:txBody>
      </p:sp>
    </p:spTree>
    <p:extLst>
      <p:ext uri="{BB962C8B-B14F-4D97-AF65-F5344CB8AC3E}">
        <p14:creationId xmlns:p14="http://schemas.microsoft.com/office/powerpoint/2010/main" val="4138420680"/>
      </p:ext>
    </p:extLst>
  </p:cSld>
  <p:clrMapOvr>
    <a:masterClrMapping/>
  </p:clrMapOvr>
  <p:hf hdr="0" ftr="0"/>
  <p:extLst>
    <p:ext uri="{DCECCB84-F9BA-43D5-87BE-67443E8EF086}">
      <p15:sldGuideLst xmlns:p15="http://schemas.microsoft.com/office/powerpoint/2012/main">
        <p15:guide id="1" pos="300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genda"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2956C-D49D-8EFF-BD57-F8431BAD553A}"/>
              </a:ext>
            </a:extLst>
          </p:cNvPr>
          <p:cNvSpPr>
            <a:spLocks noGrp="1"/>
          </p:cNvSpPr>
          <p:nvPr>
            <p:ph type="title"/>
          </p:nvPr>
        </p:nvSpPr>
        <p:spPr>
          <a:xfrm>
            <a:off x="4691063" y="685799"/>
            <a:ext cx="7236668" cy="942518"/>
          </a:xfrm>
        </p:spPr>
        <p:txBody>
          <a:bodyPr anchor="ctr" anchorCtr="0">
            <a:noAutofit/>
          </a:bodyPr>
          <a:lstStyle>
            <a:lvl1pPr>
              <a:defRPr cap="all" baseline="0"/>
            </a:lvl1pPr>
          </a:lstStyle>
          <a:p>
            <a:r>
              <a:rPr lang="en-US" dirty="0"/>
              <a:t>Click to edit Master </a:t>
            </a:r>
            <a:r>
              <a:rPr lang="en-US"/>
              <a:t>title style</a:t>
            </a:r>
            <a:endParaRPr lang="en-US" dirty="0"/>
          </a:p>
        </p:txBody>
      </p:sp>
      <p:sp>
        <p:nvSpPr>
          <p:cNvPr id="6" name="Slide Number Placeholder 5">
            <a:extLst>
              <a:ext uri="{FF2B5EF4-FFF2-40B4-BE49-F238E27FC236}">
                <a16:creationId xmlns:a16="http://schemas.microsoft.com/office/drawing/2014/main" id="{0348238B-BB63-426E-3D3A-FDD794641DA6}"/>
              </a:ext>
            </a:extLst>
          </p:cNvPr>
          <p:cNvSpPr>
            <a:spLocks noGrp="1"/>
          </p:cNvSpPr>
          <p:nvPr>
            <p:ph type="sldNum" sz="quarter" idx="12"/>
          </p:nvPr>
        </p:nvSpPr>
        <p:spPr/>
        <p:txBody>
          <a:bodyPr/>
          <a:lstStyle/>
          <a:p>
            <a:fld id="{4B74004A-5FBE-4C30-88F8-03A9D1C27A1C}" type="slidenum">
              <a:rPr lang="en-US" smtClean="0"/>
              <a:pPr/>
              <a:t>‹#›</a:t>
            </a:fld>
            <a:endParaRPr lang="en-US" dirty="0"/>
          </a:p>
        </p:txBody>
      </p:sp>
      <p:sp>
        <p:nvSpPr>
          <p:cNvPr id="7" name="Picture Placeholder 7">
            <a:extLst>
              <a:ext uri="{FF2B5EF4-FFF2-40B4-BE49-F238E27FC236}">
                <a16:creationId xmlns:a16="http://schemas.microsoft.com/office/drawing/2014/main" id="{68F25BFE-2516-2F28-49FB-77C2581CFB36}"/>
              </a:ext>
            </a:extLst>
          </p:cNvPr>
          <p:cNvSpPr>
            <a:spLocks noGrp="1"/>
          </p:cNvSpPr>
          <p:nvPr>
            <p:ph type="pic" sz="quarter" idx="13" hasCustomPrompt="1"/>
          </p:nvPr>
        </p:nvSpPr>
        <p:spPr>
          <a:xfrm>
            <a:off x="300038" y="685800"/>
            <a:ext cx="4114800" cy="5911850"/>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image gallery</a:t>
            </a:r>
          </a:p>
        </p:txBody>
      </p:sp>
      <p:sp>
        <p:nvSpPr>
          <p:cNvPr id="3" name="Footer">
            <a:extLst>
              <a:ext uri="{FF2B5EF4-FFF2-40B4-BE49-F238E27FC236}">
                <a16:creationId xmlns:a16="http://schemas.microsoft.com/office/drawing/2014/main" id="{3124EA10-B494-57C1-4038-84B6461493CB}"/>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408685323"/>
      </p:ext>
    </p:extLst>
  </p:cSld>
  <p:clrMapOvr>
    <a:masterClrMapping/>
  </p:clrMapOvr>
  <p:hf hdr="0" ftr="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matchingName="Thank You + Contact without Image" preserve="1" userDrawn="1">
  <p:cSld name="Thank You + Contact without Image">
    <p:bg>
      <p:bgPr>
        <a:solidFill>
          <a:schemeClr val="tx2"/>
        </a:solidFill>
        <a:effectLst/>
      </p:bgPr>
    </p:bg>
    <p:spTree>
      <p:nvGrpSpPr>
        <p:cNvPr id="1" name=""/>
        <p:cNvGrpSpPr/>
        <p:nvPr/>
      </p:nvGrpSpPr>
      <p:grpSpPr>
        <a:xfrm>
          <a:off x="0" y="0"/>
          <a:ext cx="0" cy="0"/>
          <a:chOff x="0" y="0"/>
          <a:chExt cx="0" cy="0"/>
        </a:xfrm>
      </p:grpSpPr>
      <p:grpSp>
        <p:nvGrpSpPr>
          <p:cNvPr id="6" name="Logo">
            <a:extLst>
              <a:ext uri="{FF2B5EF4-FFF2-40B4-BE49-F238E27FC236}">
                <a16:creationId xmlns:a16="http://schemas.microsoft.com/office/drawing/2014/main" id="{A09E6521-91EF-4947-CC94-DAAB25923100}"/>
              </a:ext>
            </a:extLst>
          </p:cNvPr>
          <p:cNvGrpSpPr/>
          <p:nvPr userDrawn="1">
            <p:custDataLst>
              <p:tags r:id="rId2"/>
            </p:custDataLst>
          </p:nvPr>
        </p:nvGrpSpPr>
        <p:grpSpPr bwMode="black">
          <a:xfrm>
            <a:off x="1649249" y="5520273"/>
            <a:ext cx="3119135" cy="1079241"/>
            <a:chOff x="8175522" y="3452778"/>
            <a:chExt cx="942434" cy="326089"/>
          </a:xfrm>
          <a:solidFill>
            <a:schemeClr val="bg1"/>
          </a:solidFill>
        </p:grpSpPr>
        <p:sp>
          <p:nvSpPr>
            <p:cNvPr id="7" name="Freihandform 10">
              <a:extLst>
                <a:ext uri="{FF2B5EF4-FFF2-40B4-BE49-F238E27FC236}">
                  <a16:creationId xmlns:a16="http://schemas.microsoft.com/office/drawing/2014/main" id="{74248706-AC5A-BD0E-E0E2-9512EA1201F4}"/>
                </a:ext>
              </a:extLst>
            </p:cNvPr>
            <p:cNvSpPr/>
            <p:nvPr/>
          </p:nvSpPr>
          <p:spPr bwMode="black">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8" name="Freihandform 11">
              <a:extLst>
                <a:ext uri="{FF2B5EF4-FFF2-40B4-BE49-F238E27FC236}">
                  <a16:creationId xmlns:a16="http://schemas.microsoft.com/office/drawing/2014/main" id="{12E3F61A-2898-5354-AB67-A2F3E513B4AB}"/>
                </a:ext>
              </a:extLst>
            </p:cNvPr>
            <p:cNvSpPr/>
            <p:nvPr/>
          </p:nvSpPr>
          <p:spPr bwMode="black">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9" name="Freihandform 12">
              <a:extLst>
                <a:ext uri="{FF2B5EF4-FFF2-40B4-BE49-F238E27FC236}">
                  <a16:creationId xmlns:a16="http://schemas.microsoft.com/office/drawing/2014/main" id="{9C01B84F-19FA-95E5-10BB-926DF34EDAD3}"/>
                </a:ext>
              </a:extLst>
            </p:cNvPr>
            <p:cNvSpPr/>
            <p:nvPr/>
          </p:nvSpPr>
          <p:spPr bwMode="black">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10" name="Freihandform 13">
              <a:extLst>
                <a:ext uri="{FF2B5EF4-FFF2-40B4-BE49-F238E27FC236}">
                  <a16:creationId xmlns:a16="http://schemas.microsoft.com/office/drawing/2014/main" id="{A6D19990-BB98-04B1-2B10-7DD37C8A5411}"/>
                </a:ext>
              </a:extLst>
            </p:cNvPr>
            <p:cNvSpPr/>
            <p:nvPr/>
          </p:nvSpPr>
          <p:spPr bwMode="black">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11" name="Freihandform 14">
              <a:extLst>
                <a:ext uri="{FF2B5EF4-FFF2-40B4-BE49-F238E27FC236}">
                  <a16:creationId xmlns:a16="http://schemas.microsoft.com/office/drawing/2014/main" id="{0C4FAE0C-56A9-B128-A80C-2D42AA5A1910}"/>
                </a:ext>
              </a:extLst>
            </p:cNvPr>
            <p:cNvSpPr/>
            <p:nvPr/>
          </p:nvSpPr>
          <p:spPr bwMode="black">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12" name="Freihandform 15">
              <a:extLst>
                <a:ext uri="{FF2B5EF4-FFF2-40B4-BE49-F238E27FC236}">
                  <a16:creationId xmlns:a16="http://schemas.microsoft.com/office/drawing/2014/main" id="{699B9334-10F0-AFED-41BD-105A9083061D}"/>
                </a:ext>
              </a:extLst>
            </p:cNvPr>
            <p:cNvSpPr/>
            <p:nvPr/>
          </p:nvSpPr>
          <p:spPr bwMode="black">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13" name="Freihandform 16">
              <a:extLst>
                <a:ext uri="{FF2B5EF4-FFF2-40B4-BE49-F238E27FC236}">
                  <a16:creationId xmlns:a16="http://schemas.microsoft.com/office/drawing/2014/main" id="{7323F92C-D74D-2CFC-F3E8-8123818AD05A}"/>
                </a:ext>
              </a:extLst>
            </p:cNvPr>
            <p:cNvSpPr/>
            <p:nvPr/>
          </p:nvSpPr>
          <p:spPr bwMode="black">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14" name="Freihandform 17">
              <a:extLst>
                <a:ext uri="{FF2B5EF4-FFF2-40B4-BE49-F238E27FC236}">
                  <a16:creationId xmlns:a16="http://schemas.microsoft.com/office/drawing/2014/main" id="{6EBAE0B4-710A-49E4-81B8-72F4D9C4E86B}"/>
                </a:ext>
              </a:extLst>
            </p:cNvPr>
            <p:cNvSpPr/>
            <p:nvPr/>
          </p:nvSpPr>
          <p:spPr bwMode="black">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15" name="Freihandform 18">
              <a:extLst>
                <a:ext uri="{FF2B5EF4-FFF2-40B4-BE49-F238E27FC236}">
                  <a16:creationId xmlns:a16="http://schemas.microsoft.com/office/drawing/2014/main" id="{93DA3163-F4D8-4B88-A504-E5E825051AF2}"/>
                </a:ext>
              </a:extLst>
            </p:cNvPr>
            <p:cNvSpPr/>
            <p:nvPr/>
          </p:nvSpPr>
          <p:spPr bwMode="black">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16" name="Freihandform 19">
              <a:extLst>
                <a:ext uri="{FF2B5EF4-FFF2-40B4-BE49-F238E27FC236}">
                  <a16:creationId xmlns:a16="http://schemas.microsoft.com/office/drawing/2014/main" id="{DC6DBB13-F316-A645-F99E-F8FC6A0150C5}"/>
                </a:ext>
              </a:extLst>
            </p:cNvPr>
            <p:cNvSpPr/>
            <p:nvPr/>
          </p:nvSpPr>
          <p:spPr bwMode="black">
            <a:xfrm>
              <a:off x="8744664" y="3599456"/>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sp>
        <p:nvSpPr>
          <p:cNvPr id="4" name="Text Placeholder 3">
            <a:extLst>
              <a:ext uri="{FF2B5EF4-FFF2-40B4-BE49-F238E27FC236}">
                <a16:creationId xmlns:a16="http://schemas.microsoft.com/office/drawing/2014/main" id="{995E0A01-A78F-FDE5-76C1-965D41D1FE7B}"/>
              </a:ext>
            </a:extLst>
          </p:cNvPr>
          <p:cNvSpPr>
            <a:spLocks noGrp="1"/>
          </p:cNvSpPr>
          <p:nvPr>
            <p:ph type="body" sz="quarter" idx="16" hasCustomPrompt="1"/>
          </p:nvPr>
        </p:nvSpPr>
        <p:spPr>
          <a:xfrm>
            <a:off x="8132844" y="2195052"/>
            <a:ext cx="3792456" cy="3704303"/>
          </a:xfrm>
        </p:spPr>
        <p:txBody>
          <a:bodyPr/>
          <a:lstStyle>
            <a:lvl1pPr marL="0" indent="0" algn="l">
              <a:buFont typeface="Arial" panose="020B0604020202020204" pitchFamily="34" charset="0"/>
              <a:buNone/>
              <a:defRPr sz="2400" cap="all" baseline="0">
                <a:solidFill>
                  <a:schemeClr val="bg2"/>
                </a:solidFill>
              </a:defRPr>
            </a:lvl1pPr>
            <a:lvl2pPr marL="0" indent="0" algn="l">
              <a:spcBef>
                <a:spcPts val="600"/>
              </a:spcBef>
              <a:buFont typeface="Arial" panose="020B0604020202020204" pitchFamily="34" charset="0"/>
              <a:buNone/>
              <a:defRPr b="1" cap="all" baseline="0">
                <a:solidFill>
                  <a:schemeClr val="bg2"/>
                </a:solidFill>
              </a:defRPr>
            </a:lvl2pPr>
            <a:lvl3pPr marL="0" indent="0" algn="l">
              <a:buFont typeface="Arial" panose="020B0604020202020204" pitchFamily="34" charset="0"/>
              <a:buNone/>
              <a:defRPr>
                <a:solidFill>
                  <a:schemeClr val="bg2"/>
                </a:solidFill>
              </a:defRPr>
            </a:lvl3pPr>
            <a:lvl4pPr marL="0" indent="0" algn="l">
              <a:buFont typeface="Arial" panose="020B0604020202020204" pitchFamily="34" charset="0"/>
              <a:buNone/>
              <a:defRPr>
                <a:solidFill>
                  <a:schemeClr val="bg2"/>
                </a:solidFill>
              </a:defRPr>
            </a:lvl4pPr>
            <a:lvl5pPr marL="0" indent="0" algn="l">
              <a:buFont typeface="Arial" panose="020B0604020202020204" pitchFamily="34" charset="0"/>
              <a:buNone/>
              <a:defRPr>
                <a:solidFill>
                  <a:schemeClr val="bg2"/>
                </a:solidFill>
              </a:defRPr>
            </a:lvl5pPr>
          </a:lstStyle>
          <a:p>
            <a:pPr lvl="0"/>
            <a:r>
              <a:rPr lang="en-US" dirty="0"/>
              <a:t>enter </a:t>
            </a:r>
            <a:r>
              <a:rPr lang="en-US"/>
              <a:t>contact details</a:t>
            </a:r>
            <a:endParaRPr lang="en-US" dirty="0"/>
          </a:p>
        </p:txBody>
      </p:sp>
      <p:sp>
        <p:nvSpPr>
          <p:cNvPr id="2" name="ThankYou">
            <a:extLst>
              <a:ext uri="{FF2B5EF4-FFF2-40B4-BE49-F238E27FC236}">
                <a16:creationId xmlns:a16="http://schemas.microsoft.com/office/drawing/2014/main" id="{1C4A3EB5-E02B-DF9C-7EE7-EB3C20B98FB2}"/>
              </a:ext>
            </a:extLst>
          </p:cNvPr>
          <p:cNvSpPr txBox="1"/>
          <p:nvPr userDrawn="1"/>
        </p:nvSpPr>
        <p:spPr>
          <a:xfrm>
            <a:off x="545691" y="730257"/>
            <a:ext cx="4222694" cy="738664"/>
          </a:xfrm>
          <a:prstGeom prst="rect">
            <a:avLst/>
          </a:prstGeom>
          <a:noFill/>
        </p:spPr>
        <p:txBody>
          <a:bodyPr wrap="square" lIns="0" tIns="0" rIns="0" bIns="0"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400" b="1">
                <a:solidFill>
                  <a:schemeClr val="bg1"/>
                </a:solidFill>
              </a:rPr>
              <a:t>THANK YOU </a:t>
            </a:r>
            <a:br>
              <a:rPr lang="en-US" sz="2400" b="1">
                <a:solidFill>
                  <a:schemeClr val="bg1"/>
                </a:solidFill>
              </a:rPr>
            </a:br>
            <a:r>
              <a:rPr lang="en-US" sz="2400" b="1">
                <a:solidFill>
                  <a:schemeClr val="bg1"/>
                </a:solidFill>
              </a:rPr>
              <a:t>FOR YOUR ATTENTION</a:t>
            </a:r>
            <a:endParaRPr lang="en-US" sz="2400" b="1" dirty="0">
              <a:solidFill>
                <a:schemeClr val="bg1"/>
              </a:solidFill>
            </a:endParaRPr>
          </a:p>
        </p:txBody>
      </p:sp>
    </p:spTree>
    <p:extLst>
      <p:ext uri="{BB962C8B-B14F-4D97-AF65-F5344CB8AC3E}">
        <p14:creationId xmlns:p14="http://schemas.microsoft.com/office/powerpoint/2010/main" val="3759736608"/>
      </p:ext>
    </p:extLst>
  </p:cSld>
  <p:clrMapOvr>
    <a:masterClrMapping/>
  </p:clrMapOvr>
  <p:hf hdr="0" ftr="0"/>
  <p:extLst>
    <p:ext uri="{DCECCB84-F9BA-43D5-87BE-67443E8EF086}">
      <p15:sldGuideLst xmlns:p15="http://schemas.microsoft.com/office/powerpoint/2012/main">
        <p15:guide id="1" pos="3001"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matchingName="Legal notices" preserve="1" userDrawn="1">
  <p:cSld name="Legal notices">
    <p:bg>
      <p:bgPr>
        <a:solidFill>
          <a:schemeClr val="tx2"/>
        </a:solidFill>
        <a:effectLst/>
      </p:bgPr>
    </p:bg>
    <p:spTree>
      <p:nvGrpSpPr>
        <p:cNvPr id="1" name=""/>
        <p:cNvGrpSpPr/>
        <p:nvPr/>
      </p:nvGrpSpPr>
      <p:grpSpPr>
        <a:xfrm>
          <a:off x="0" y="0"/>
          <a:ext cx="0" cy="0"/>
          <a:chOff x="0" y="0"/>
          <a:chExt cx="0" cy="0"/>
        </a:xfrm>
      </p:grpSpPr>
      <p:grpSp>
        <p:nvGrpSpPr>
          <p:cNvPr id="2" name="Logo">
            <a:extLst>
              <a:ext uri="{FF2B5EF4-FFF2-40B4-BE49-F238E27FC236}">
                <a16:creationId xmlns:a16="http://schemas.microsoft.com/office/drawing/2014/main" id="{73517C5C-CBC6-54F6-13C5-67F8775E3E03}"/>
              </a:ext>
            </a:extLst>
          </p:cNvPr>
          <p:cNvGrpSpPr>
            <a:grpSpLocks/>
          </p:cNvGrpSpPr>
          <p:nvPr userDrawn="1">
            <p:custDataLst>
              <p:tags r:id="rId2"/>
            </p:custDataLst>
          </p:nvPr>
        </p:nvGrpSpPr>
        <p:grpSpPr bwMode="black">
          <a:xfrm>
            <a:off x="3829283" y="705385"/>
            <a:ext cx="4588956" cy="1587809"/>
            <a:chOff x="8175522" y="3452778"/>
            <a:chExt cx="942434" cy="326089"/>
          </a:xfrm>
          <a:solidFill>
            <a:schemeClr val="bg1"/>
          </a:solidFill>
        </p:grpSpPr>
        <p:sp>
          <p:nvSpPr>
            <p:cNvPr id="3" name="Freihandform 10">
              <a:extLst>
                <a:ext uri="{FF2B5EF4-FFF2-40B4-BE49-F238E27FC236}">
                  <a16:creationId xmlns:a16="http://schemas.microsoft.com/office/drawing/2014/main" id="{8DD9F031-C2A9-67C2-28E1-CDFC2804ADE0}"/>
                </a:ext>
              </a:extLst>
            </p:cNvPr>
            <p:cNvSpPr/>
            <p:nvPr/>
          </p:nvSpPr>
          <p:spPr bwMode="black">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17" name="Freihandform 11">
              <a:extLst>
                <a:ext uri="{FF2B5EF4-FFF2-40B4-BE49-F238E27FC236}">
                  <a16:creationId xmlns:a16="http://schemas.microsoft.com/office/drawing/2014/main" id="{C87A8C9E-C4E2-D916-4B8E-F2994F2CF211}"/>
                </a:ext>
              </a:extLst>
            </p:cNvPr>
            <p:cNvSpPr/>
            <p:nvPr/>
          </p:nvSpPr>
          <p:spPr bwMode="black">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18" name="Freihandform 12">
              <a:extLst>
                <a:ext uri="{FF2B5EF4-FFF2-40B4-BE49-F238E27FC236}">
                  <a16:creationId xmlns:a16="http://schemas.microsoft.com/office/drawing/2014/main" id="{5791A5BC-BB1C-2C4B-6E6B-850E0A957732}"/>
                </a:ext>
              </a:extLst>
            </p:cNvPr>
            <p:cNvSpPr/>
            <p:nvPr/>
          </p:nvSpPr>
          <p:spPr bwMode="black">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19" name="Freihandform 13">
              <a:extLst>
                <a:ext uri="{FF2B5EF4-FFF2-40B4-BE49-F238E27FC236}">
                  <a16:creationId xmlns:a16="http://schemas.microsoft.com/office/drawing/2014/main" id="{8E056D26-7E4F-37C2-27C6-D786464BC77B}"/>
                </a:ext>
              </a:extLst>
            </p:cNvPr>
            <p:cNvSpPr/>
            <p:nvPr/>
          </p:nvSpPr>
          <p:spPr bwMode="black">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20" name="Freihandform 14">
              <a:extLst>
                <a:ext uri="{FF2B5EF4-FFF2-40B4-BE49-F238E27FC236}">
                  <a16:creationId xmlns:a16="http://schemas.microsoft.com/office/drawing/2014/main" id="{73559032-5EB9-BCC4-3397-8BD2D30AE7AF}"/>
                </a:ext>
              </a:extLst>
            </p:cNvPr>
            <p:cNvSpPr/>
            <p:nvPr/>
          </p:nvSpPr>
          <p:spPr bwMode="black">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21" name="Freihandform 15">
              <a:extLst>
                <a:ext uri="{FF2B5EF4-FFF2-40B4-BE49-F238E27FC236}">
                  <a16:creationId xmlns:a16="http://schemas.microsoft.com/office/drawing/2014/main" id="{D9A04657-D128-F976-E32B-36C5A48681DF}"/>
                </a:ext>
              </a:extLst>
            </p:cNvPr>
            <p:cNvSpPr/>
            <p:nvPr/>
          </p:nvSpPr>
          <p:spPr bwMode="black">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22" name="Freihandform 16">
              <a:extLst>
                <a:ext uri="{FF2B5EF4-FFF2-40B4-BE49-F238E27FC236}">
                  <a16:creationId xmlns:a16="http://schemas.microsoft.com/office/drawing/2014/main" id="{1B7E3DE1-DF0F-30E7-1AAA-92767DB21414}"/>
                </a:ext>
              </a:extLst>
            </p:cNvPr>
            <p:cNvSpPr/>
            <p:nvPr/>
          </p:nvSpPr>
          <p:spPr bwMode="black">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23" name="Freihandform 17">
              <a:extLst>
                <a:ext uri="{FF2B5EF4-FFF2-40B4-BE49-F238E27FC236}">
                  <a16:creationId xmlns:a16="http://schemas.microsoft.com/office/drawing/2014/main" id="{3B7DA3F6-FFB7-6934-E1E9-DBE71FA98AB4}"/>
                </a:ext>
              </a:extLst>
            </p:cNvPr>
            <p:cNvSpPr/>
            <p:nvPr/>
          </p:nvSpPr>
          <p:spPr bwMode="black">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24" name="Freihandform 18">
              <a:extLst>
                <a:ext uri="{FF2B5EF4-FFF2-40B4-BE49-F238E27FC236}">
                  <a16:creationId xmlns:a16="http://schemas.microsoft.com/office/drawing/2014/main" id="{CD0ADB47-D2E6-01E5-336A-E656E31A88A4}"/>
                </a:ext>
              </a:extLst>
            </p:cNvPr>
            <p:cNvSpPr/>
            <p:nvPr/>
          </p:nvSpPr>
          <p:spPr bwMode="black">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25" name="Freihandform 19">
              <a:extLst>
                <a:ext uri="{FF2B5EF4-FFF2-40B4-BE49-F238E27FC236}">
                  <a16:creationId xmlns:a16="http://schemas.microsoft.com/office/drawing/2014/main" id="{036BF261-7B39-0BF8-0ECB-DC7B3FA9C378}"/>
                </a:ext>
              </a:extLst>
            </p:cNvPr>
            <p:cNvSpPr/>
            <p:nvPr/>
          </p:nvSpPr>
          <p:spPr bwMode="black">
            <a:xfrm>
              <a:off x="8744664" y="3599456"/>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sp>
        <p:nvSpPr>
          <p:cNvPr id="26" name="Disclaimer">
            <a:extLst>
              <a:ext uri="{FF2B5EF4-FFF2-40B4-BE49-F238E27FC236}">
                <a16:creationId xmlns:a16="http://schemas.microsoft.com/office/drawing/2014/main" id="{34F62F35-47C9-E031-BD2E-E05692279B48}"/>
              </a:ext>
            </a:extLst>
          </p:cNvPr>
          <p:cNvSpPr>
            <a:spLocks/>
          </p:cNvSpPr>
          <p:nvPr userDrawn="1"/>
        </p:nvSpPr>
        <p:spPr>
          <a:xfrm>
            <a:off x="398672" y="3270345"/>
            <a:ext cx="10726911" cy="20256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l"/>
            <a:r>
              <a:rPr lang="en-US" sz="1100" b="0" noProof="0" dirty="0">
                <a:solidFill>
                  <a:schemeClr val="bg1"/>
                </a:solidFill>
              </a:rPr>
              <a:t>Disclaimer: </a:t>
            </a:r>
            <a:r>
              <a:rPr lang="en-US" sz="1100" b="0" noProof="0" dirty="0" err="1">
                <a:solidFill>
                  <a:schemeClr val="bg1"/>
                </a:solidFill>
              </a:rPr>
              <a:t>allnex</a:t>
            </a:r>
            <a:r>
              <a:rPr lang="en-US" sz="1100" b="0" noProof="0" dirty="0">
                <a:solidFill>
                  <a:schemeClr val="bg1"/>
                </a:solidFill>
              </a:rPr>
              <a:t> Group companies (‘</a:t>
            </a:r>
            <a:r>
              <a:rPr lang="en-US" sz="1100" b="0" noProof="0" dirty="0" err="1">
                <a:solidFill>
                  <a:schemeClr val="bg1"/>
                </a:solidFill>
              </a:rPr>
              <a:t>allnex</a:t>
            </a:r>
            <a:r>
              <a:rPr lang="en-US" sz="1100" b="0" noProof="0" dirty="0">
                <a:solidFill>
                  <a:schemeClr val="bg1"/>
                </a:solidFill>
              </a:rPr>
              <a:t>’) exclude all liability with respect to the use made by anyone of the information contained herein. The information contained herein represents </a:t>
            </a:r>
            <a:r>
              <a:rPr lang="en-US" sz="1100" b="0" noProof="0" dirty="0" err="1">
                <a:solidFill>
                  <a:schemeClr val="bg1"/>
                </a:solidFill>
              </a:rPr>
              <a:t>allnex’s</a:t>
            </a:r>
            <a:r>
              <a:rPr lang="en-US" sz="1100" b="0" noProof="0" dirty="0">
                <a:solidFill>
                  <a:schemeClr val="bg1"/>
                </a:solidFill>
              </a:rPr>
              <a:t> best knowledge but does not constitute any express or implied guarantee or warranty as to the accuracy, the completeness or relevance of the data set out herein. Nothing contained herein shall be construed as conferring any license or right under any patent or other intellectual property rights of </a:t>
            </a:r>
            <a:r>
              <a:rPr lang="en-US" sz="1100" b="0" noProof="0" dirty="0" err="1">
                <a:solidFill>
                  <a:schemeClr val="bg1"/>
                </a:solidFill>
              </a:rPr>
              <a:t>allnex</a:t>
            </a:r>
            <a:r>
              <a:rPr lang="en-US" sz="1100" b="0" noProof="0" dirty="0">
                <a:solidFill>
                  <a:schemeClr val="bg1"/>
                </a:solidFill>
              </a:rPr>
              <a:t> or of any third party. The information relating to the products is given for information purposes only. No guarantee or warranty is provided that the product and/or information is suitable for any specific use, performance or result. Any unauthorized use of the product or information may infringe the intellectual property rights of </a:t>
            </a:r>
            <a:r>
              <a:rPr lang="en-US" sz="1100" b="0" noProof="0" dirty="0" err="1">
                <a:solidFill>
                  <a:schemeClr val="bg1"/>
                </a:solidFill>
              </a:rPr>
              <a:t>allnex</a:t>
            </a:r>
            <a:r>
              <a:rPr lang="en-US" sz="1100" b="0" noProof="0" dirty="0">
                <a:solidFill>
                  <a:schemeClr val="bg1"/>
                </a:solidFill>
              </a:rPr>
              <a:t>, including its patent rights. The user should perform his/her own tests to determine the suitability for a particular purpose. The final choice of use of a product and/or information as well as the investigation of any possible violation of intellectual property rights or misappropriation of trade secrets of </a:t>
            </a:r>
            <a:r>
              <a:rPr lang="en-US" sz="1100" b="0" noProof="0" dirty="0" err="1">
                <a:solidFill>
                  <a:schemeClr val="bg1"/>
                </a:solidFill>
              </a:rPr>
              <a:t>allnex</a:t>
            </a:r>
            <a:r>
              <a:rPr lang="en-US" sz="1100" b="0" noProof="0" dirty="0">
                <a:solidFill>
                  <a:schemeClr val="bg1"/>
                </a:solidFill>
              </a:rPr>
              <a:t> and/or third parties remain the sole responsibility of the user.</a:t>
            </a:r>
          </a:p>
          <a:p>
            <a:pPr algn="l"/>
            <a:r>
              <a:rPr lang="en-US" sz="1100" b="0" noProof="0" dirty="0">
                <a:solidFill>
                  <a:schemeClr val="bg1"/>
                </a:solidFill>
              </a:rPr>
              <a:t>Notice: Trademarks indicated with ® , TM or * as well as the </a:t>
            </a:r>
            <a:r>
              <a:rPr lang="en-US" sz="1100" b="0" noProof="0" dirty="0" err="1">
                <a:solidFill>
                  <a:schemeClr val="bg1"/>
                </a:solidFill>
              </a:rPr>
              <a:t>allnex</a:t>
            </a:r>
            <a:r>
              <a:rPr lang="en-US" sz="1100" b="0" noProof="0" dirty="0">
                <a:solidFill>
                  <a:schemeClr val="bg1"/>
                </a:solidFill>
              </a:rPr>
              <a:t> name and logo are registered, unregistered or pending trademarks of </a:t>
            </a:r>
            <a:r>
              <a:rPr lang="en-US" sz="1100" b="0" noProof="0" dirty="0" err="1">
                <a:solidFill>
                  <a:schemeClr val="bg1"/>
                </a:solidFill>
              </a:rPr>
              <a:t>Allnex</a:t>
            </a:r>
            <a:r>
              <a:rPr lang="en-US" sz="1100" b="0" noProof="0" dirty="0">
                <a:solidFill>
                  <a:schemeClr val="bg1"/>
                </a:solidFill>
              </a:rPr>
              <a:t> Netherlands B.V. or its directly or indirectly affiliated </a:t>
            </a:r>
            <a:r>
              <a:rPr lang="en-US" sz="1100" b="0" noProof="0" dirty="0" err="1">
                <a:solidFill>
                  <a:schemeClr val="bg1"/>
                </a:solidFill>
              </a:rPr>
              <a:t>allnex</a:t>
            </a:r>
            <a:r>
              <a:rPr lang="en-US" sz="1100" b="0" noProof="0" dirty="0">
                <a:solidFill>
                  <a:schemeClr val="bg1"/>
                </a:solidFill>
              </a:rPr>
              <a:t> Group companies.</a:t>
            </a:r>
            <a:br>
              <a:rPr lang="en-US" sz="1100" b="0" noProof="0" dirty="0">
                <a:solidFill>
                  <a:schemeClr val="bg1"/>
                </a:solidFill>
              </a:rPr>
            </a:br>
            <a:endParaRPr lang="en-US" sz="1100" b="0" noProof="0" dirty="0">
              <a:solidFill>
                <a:schemeClr val="bg1"/>
              </a:solidFill>
            </a:endParaRPr>
          </a:p>
          <a:p>
            <a:pPr algn="l"/>
            <a:r>
              <a:rPr lang="en-US" sz="1100" b="0" noProof="0">
                <a:solidFill>
                  <a:schemeClr val="bg1"/>
                </a:solidFill>
              </a:rPr>
              <a:t>©2025 </a:t>
            </a:r>
            <a:r>
              <a:rPr lang="en-US" sz="1100" b="0" noProof="0" dirty="0" err="1">
                <a:solidFill>
                  <a:schemeClr val="bg1"/>
                </a:solidFill>
              </a:rPr>
              <a:t>allnex</a:t>
            </a:r>
            <a:r>
              <a:rPr lang="en-US" sz="1100" b="0" noProof="0" dirty="0">
                <a:solidFill>
                  <a:schemeClr val="bg1"/>
                </a:solidFill>
              </a:rPr>
              <a:t> Group. All Rights Reserved.</a:t>
            </a:r>
          </a:p>
        </p:txBody>
      </p:sp>
      <p:grpSp>
        <p:nvGrpSpPr>
          <p:cNvPr id="38" name="Slogan">
            <a:extLst>
              <a:ext uri="{FF2B5EF4-FFF2-40B4-BE49-F238E27FC236}">
                <a16:creationId xmlns:a16="http://schemas.microsoft.com/office/drawing/2014/main" id="{F794E36B-C1DF-F576-1C67-299ED6A3204A}"/>
              </a:ext>
            </a:extLst>
          </p:cNvPr>
          <p:cNvGrpSpPr>
            <a:grpSpLocks noChangeAspect="1"/>
          </p:cNvGrpSpPr>
          <p:nvPr userDrawn="1">
            <p:custDataLst>
              <p:tags r:id="rId3"/>
            </p:custDataLst>
          </p:nvPr>
        </p:nvGrpSpPr>
        <p:grpSpPr>
          <a:xfrm>
            <a:off x="3827461" y="5966935"/>
            <a:ext cx="4641352" cy="669600"/>
            <a:chOff x="-3473452" y="3028645"/>
            <a:chExt cx="1525905" cy="220212"/>
          </a:xfrm>
          <a:solidFill>
            <a:schemeClr val="bg1"/>
          </a:solidFill>
        </p:grpSpPr>
        <p:sp>
          <p:nvSpPr>
            <p:cNvPr id="39" name="Freihandform 19">
              <a:extLst>
                <a:ext uri="{FF2B5EF4-FFF2-40B4-BE49-F238E27FC236}">
                  <a16:creationId xmlns:a16="http://schemas.microsoft.com/office/drawing/2014/main" id="{9CD30B1D-0884-A081-1DE0-3B120C922161}"/>
                </a:ext>
              </a:extLst>
            </p:cNvPr>
            <p:cNvSpPr/>
            <p:nvPr/>
          </p:nvSpPr>
          <p:spPr>
            <a:xfrm>
              <a:off x="-3473452" y="3031480"/>
              <a:ext cx="47625" cy="94512"/>
            </a:xfrm>
            <a:custGeom>
              <a:avLst/>
              <a:gdLst>
                <a:gd name="connsiteX0" fmla="*/ 7144 w 47625"/>
                <a:gd name="connsiteY0" fmla="*/ 88368 h 94511"/>
                <a:gd name="connsiteX1" fmla="*/ 24289 w 47625"/>
                <a:gd name="connsiteY1" fmla="*/ 7088 h 94511"/>
                <a:gd name="connsiteX2" fmla="*/ 44291 w 47625"/>
                <a:gd name="connsiteY2" fmla="*/ 7088 h 94511"/>
                <a:gd name="connsiteX3" fmla="*/ 27146 w 47625"/>
                <a:gd name="connsiteY3" fmla="*/ 88368 h 94511"/>
                <a:gd name="connsiteX4" fmla="*/ 7144 w 47625"/>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94511">
                  <a:moveTo>
                    <a:pt x="7144" y="88368"/>
                  </a:moveTo>
                  <a:lnTo>
                    <a:pt x="24289" y="7088"/>
                  </a:lnTo>
                  <a:lnTo>
                    <a:pt x="44291" y="7088"/>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40" name="Freihandform 20">
              <a:extLst>
                <a:ext uri="{FF2B5EF4-FFF2-40B4-BE49-F238E27FC236}">
                  <a16:creationId xmlns:a16="http://schemas.microsoft.com/office/drawing/2014/main" id="{3128AE6C-DAC3-680F-C2A8-E6AE13FFDF0F}"/>
                </a:ext>
              </a:extLst>
            </p:cNvPr>
            <p:cNvSpPr/>
            <p:nvPr/>
          </p:nvSpPr>
          <p:spPr>
            <a:xfrm>
              <a:off x="-3422017" y="3031480"/>
              <a:ext cx="85725" cy="94512"/>
            </a:xfrm>
            <a:custGeom>
              <a:avLst/>
              <a:gdLst>
                <a:gd name="connsiteX0" fmla="*/ 7144 w 85725"/>
                <a:gd name="connsiteY0" fmla="*/ 88368 h 94511"/>
                <a:gd name="connsiteX1" fmla="*/ 24289 w 85725"/>
                <a:gd name="connsiteY1" fmla="*/ 7088 h 94511"/>
                <a:gd name="connsiteX2" fmla="*/ 47149 w 85725"/>
                <a:gd name="connsiteY2" fmla="*/ 7088 h 94511"/>
                <a:gd name="connsiteX3" fmla="*/ 59531 w 85725"/>
                <a:gd name="connsiteY3" fmla="*/ 57180 h 94511"/>
                <a:gd name="connsiteX4" fmla="*/ 59531 w 85725"/>
                <a:gd name="connsiteY4" fmla="*/ 57180 h 94511"/>
                <a:gd name="connsiteX5" fmla="*/ 59531 w 85725"/>
                <a:gd name="connsiteY5" fmla="*/ 51509 h 94511"/>
                <a:gd name="connsiteX6" fmla="*/ 60484 w 85725"/>
                <a:gd name="connsiteY6" fmla="*/ 44893 h 94511"/>
                <a:gd name="connsiteX7" fmla="*/ 61436 w 85725"/>
                <a:gd name="connsiteY7" fmla="*/ 39222 h 94511"/>
                <a:gd name="connsiteX8" fmla="*/ 68104 w 85725"/>
                <a:gd name="connsiteY8" fmla="*/ 7088 h 94511"/>
                <a:gd name="connsiteX9" fmla="*/ 87154 w 85725"/>
                <a:gd name="connsiteY9" fmla="*/ 7088 h 94511"/>
                <a:gd name="connsiteX10" fmla="*/ 70009 w 85725"/>
                <a:gd name="connsiteY10" fmla="*/ 88368 h 94511"/>
                <a:gd name="connsiteX11" fmla="*/ 47149 w 85725"/>
                <a:gd name="connsiteY11" fmla="*/ 88368 h 94511"/>
                <a:gd name="connsiteX12" fmla="*/ 34766 w 85725"/>
                <a:gd name="connsiteY12" fmla="*/ 36387 h 94511"/>
                <a:gd name="connsiteX13" fmla="*/ 34766 w 85725"/>
                <a:gd name="connsiteY13" fmla="*/ 36387 h 94511"/>
                <a:gd name="connsiteX14" fmla="*/ 34766 w 85725"/>
                <a:gd name="connsiteY14" fmla="*/ 41113 h 94511"/>
                <a:gd name="connsiteX15" fmla="*/ 34766 w 85725"/>
                <a:gd name="connsiteY15" fmla="*/ 46783 h 94511"/>
                <a:gd name="connsiteX16" fmla="*/ 34766 w 85725"/>
                <a:gd name="connsiteY16" fmla="*/ 52454 h 94511"/>
                <a:gd name="connsiteX17" fmla="*/ 34766 w 85725"/>
                <a:gd name="connsiteY17" fmla="*/ 57180 h 94511"/>
                <a:gd name="connsiteX18" fmla="*/ 28099 w 85725"/>
                <a:gd name="connsiteY18" fmla="*/ 89313 h 94511"/>
                <a:gd name="connsiteX19" fmla="*/ 9049 w 85725"/>
                <a:gd name="connsiteY19" fmla="*/ 8931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725" h="94511">
                  <a:moveTo>
                    <a:pt x="7144" y="88368"/>
                  </a:moveTo>
                  <a:lnTo>
                    <a:pt x="24289" y="7088"/>
                  </a:lnTo>
                  <a:lnTo>
                    <a:pt x="47149" y="7088"/>
                  </a:lnTo>
                  <a:lnTo>
                    <a:pt x="59531" y="57180"/>
                  </a:lnTo>
                  <a:lnTo>
                    <a:pt x="59531" y="57180"/>
                  </a:lnTo>
                  <a:cubicBezTo>
                    <a:pt x="59531" y="55289"/>
                    <a:pt x="59531" y="53399"/>
                    <a:pt x="59531" y="51509"/>
                  </a:cubicBezTo>
                  <a:cubicBezTo>
                    <a:pt x="59531" y="49619"/>
                    <a:pt x="59531" y="46783"/>
                    <a:pt x="60484" y="44893"/>
                  </a:cubicBezTo>
                  <a:cubicBezTo>
                    <a:pt x="61436" y="43003"/>
                    <a:pt x="60484" y="41113"/>
                    <a:pt x="61436" y="39222"/>
                  </a:cubicBezTo>
                  <a:lnTo>
                    <a:pt x="68104" y="7088"/>
                  </a:lnTo>
                  <a:lnTo>
                    <a:pt x="87154" y="7088"/>
                  </a:lnTo>
                  <a:lnTo>
                    <a:pt x="70009" y="88368"/>
                  </a:lnTo>
                  <a:lnTo>
                    <a:pt x="47149" y="88368"/>
                  </a:lnTo>
                  <a:lnTo>
                    <a:pt x="34766" y="36387"/>
                  </a:lnTo>
                  <a:lnTo>
                    <a:pt x="34766" y="36387"/>
                  </a:lnTo>
                  <a:cubicBezTo>
                    <a:pt x="34766" y="37332"/>
                    <a:pt x="34766" y="39222"/>
                    <a:pt x="34766" y="41113"/>
                  </a:cubicBezTo>
                  <a:cubicBezTo>
                    <a:pt x="34766" y="43003"/>
                    <a:pt x="34766" y="44893"/>
                    <a:pt x="34766" y="46783"/>
                  </a:cubicBezTo>
                  <a:cubicBezTo>
                    <a:pt x="34766" y="48674"/>
                    <a:pt x="34766" y="50564"/>
                    <a:pt x="34766" y="52454"/>
                  </a:cubicBezTo>
                  <a:cubicBezTo>
                    <a:pt x="34766" y="54344"/>
                    <a:pt x="34766" y="56234"/>
                    <a:pt x="34766" y="57180"/>
                  </a:cubicBezTo>
                  <a:lnTo>
                    <a:pt x="28099" y="89313"/>
                  </a:lnTo>
                  <a:lnTo>
                    <a:pt x="9049" y="89313"/>
                  </a:lnTo>
                  <a:close/>
                </a:path>
              </a:pathLst>
            </a:custGeom>
            <a:grpFill/>
            <a:ln w="9525" cap="flat">
              <a:noFill/>
              <a:prstDash val="solid"/>
              <a:miter/>
            </a:ln>
          </p:spPr>
          <p:txBody>
            <a:bodyPr rtlCol="0" anchor="ctr"/>
            <a:lstStyle/>
            <a:p>
              <a:endParaRPr lang="en-US" dirty="0"/>
            </a:p>
          </p:txBody>
        </p:sp>
        <p:sp>
          <p:nvSpPr>
            <p:cNvPr id="41" name="Freihandform 21">
              <a:extLst>
                <a:ext uri="{FF2B5EF4-FFF2-40B4-BE49-F238E27FC236}">
                  <a16:creationId xmlns:a16="http://schemas.microsoft.com/office/drawing/2014/main" id="{77908123-553D-0EF1-8120-7FCD3898D824}"/>
                </a:ext>
              </a:extLst>
            </p:cNvPr>
            <p:cNvSpPr/>
            <p:nvPr/>
          </p:nvSpPr>
          <p:spPr>
            <a:xfrm>
              <a:off x="-3326767" y="3031480"/>
              <a:ext cx="85725" cy="94512"/>
            </a:xfrm>
            <a:custGeom>
              <a:avLst/>
              <a:gdLst>
                <a:gd name="connsiteX0" fmla="*/ 7144 w 85725"/>
                <a:gd name="connsiteY0" fmla="*/ 88368 h 94511"/>
                <a:gd name="connsiteX1" fmla="*/ 24289 w 85725"/>
                <a:gd name="connsiteY1" fmla="*/ 7088 h 94511"/>
                <a:gd name="connsiteX2" fmla="*/ 47149 w 85725"/>
                <a:gd name="connsiteY2" fmla="*/ 7088 h 94511"/>
                <a:gd name="connsiteX3" fmla="*/ 59531 w 85725"/>
                <a:gd name="connsiteY3" fmla="*/ 57180 h 94511"/>
                <a:gd name="connsiteX4" fmla="*/ 59531 w 85725"/>
                <a:gd name="connsiteY4" fmla="*/ 57180 h 94511"/>
                <a:gd name="connsiteX5" fmla="*/ 59531 w 85725"/>
                <a:gd name="connsiteY5" fmla="*/ 51509 h 94511"/>
                <a:gd name="connsiteX6" fmla="*/ 60484 w 85725"/>
                <a:gd name="connsiteY6" fmla="*/ 44893 h 94511"/>
                <a:gd name="connsiteX7" fmla="*/ 61436 w 85725"/>
                <a:gd name="connsiteY7" fmla="*/ 39222 h 94511"/>
                <a:gd name="connsiteX8" fmla="*/ 68104 w 85725"/>
                <a:gd name="connsiteY8" fmla="*/ 7088 h 94511"/>
                <a:gd name="connsiteX9" fmla="*/ 87154 w 85725"/>
                <a:gd name="connsiteY9" fmla="*/ 7088 h 94511"/>
                <a:gd name="connsiteX10" fmla="*/ 70009 w 85725"/>
                <a:gd name="connsiteY10" fmla="*/ 88368 h 94511"/>
                <a:gd name="connsiteX11" fmla="*/ 47149 w 85725"/>
                <a:gd name="connsiteY11" fmla="*/ 88368 h 94511"/>
                <a:gd name="connsiteX12" fmla="*/ 34766 w 85725"/>
                <a:gd name="connsiteY12" fmla="*/ 36387 h 94511"/>
                <a:gd name="connsiteX13" fmla="*/ 34766 w 85725"/>
                <a:gd name="connsiteY13" fmla="*/ 36387 h 94511"/>
                <a:gd name="connsiteX14" fmla="*/ 34766 w 85725"/>
                <a:gd name="connsiteY14" fmla="*/ 41113 h 94511"/>
                <a:gd name="connsiteX15" fmla="*/ 34766 w 85725"/>
                <a:gd name="connsiteY15" fmla="*/ 46783 h 94511"/>
                <a:gd name="connsiteX16" fmla="*/ 34766 w 85725"/>
                <a:gd name="connsiteY16" fmla="*/ 52454 h 94511"/>
                <a:gd name="connsiteX17" fmla="*/ 34766 w 85725"/>
                <a:gd name="connsiteY17" fmla="*/ 57180 h 94511"/>
                <a:gd name="connsiteX18" fmla="*/ 28099 w 85725"/>
                <a:gd name="connsiteY18" fmla="*/ 89313 h 94511"/>
                <a:gd name="connsiteX19" fmla="*/ 9049 w 85725"/>
                <a:gd name="connsiteY19" fmla="*/ 8931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725" h="94511">
                  <a:moveTo>
                    <a:pt x="7144" y="88368"/>
                  </a:moveTo>
                  <a:lnTo>
                    <a:pt x="24289" y="7088"/>
                  </a:lnTo>
                  <a:lnTo>
                    <a:pt x="47149" y="7088"/>
                  </a:lnTo>
                  <a:lnTo>
                    <a:pt x="59531" y="57180"/>
                  </a:lnTo>
                  <a:lnTo>
                    <a:pt x="59531" y="57180"/>
                  </a:lnTo>
                  <a:cubicBezTo>
                    <a:pt x="59531" y="55289"/>
                    <a:pt x="59531" y="53399"/>
                    <a:pt x="59531" y="51509"/>
                  </a:cubicBezTo>
                  <a:cubicBezTo>
                    <a:pt x="59531" y="49619"/>
                    <a:pt x="59531" y="46783"/>
                    <a:pt x="60484" y="44893"/>
                  </a:cubicBezTo>
                  <a:cubicBezTo>
                    <a:pt x="61436" y="43003"/>
                    <a:pt x="60484" y="41113"/>
                    <a:pt x="61436" y="39222"/>
                  </a:cubicBezTo>
                  <a:lnTo>
                    <a:pt x="68104" y="7088"/>
                  </a:lnTo>
                  <a:lnTo>
                    <a:pt x="87154" y="7088"/>
                  </a:lnTo>
                  <a:lnTo>
                    <a:pt x="70009" y="88368"/>
                  </a:lnTo>
                  <a:lnTo>
                    <a:pt x="47149" y="88368"/>
                  </a:lnTo>
                  <a:lnTo>
                    <a:pt x="34766" y="36387"/>
                  </a:lnTo>
                  <a:lnTo>
                    <a:pt x="34766" y="36387"/>
                  </a:lnTo>
                  <a:cubicBezTo>
                    <a:pt x="34766" y="37332"/>
                    <a:pt x="34766" y="39222"/>
                    <a:pt x="34766" y="41113"/>
                  </a:cubicBezTo>
                  <a:cubicBezTo>
                    <a:pt x="34766" y="43003"/>
                    <a:pt x="34766" y="44893"/>
                    <a:pt x="34766" y="46783"/>
                  </a:cubicBezTo>
                  <a:cubicBezTo>
                    <a:pt x="34766" y="48674"/>
                    <a:pt x="34766" y="50564"/>
                    <a:pt x="34766" y="52454"/>
                  </a:cubicBezTo>
                  <a:cubicBezTo>
                    <a:pt x="34766" y="54344"/>
                    <a:pt x="34766" y="56234"/>
                    <a:pt x="34766" y="57180"/>
                  </a:cubicBezTo>
                  <a:lnTo>
                    <a:pt x="28099" y="89313"/>
                  </a:lnTo>
                  <a:lnTo>
                    <a:pt x="9049" y="89313"/>
                  </a:lnTo>
                  <a:close/>
                </a:path>
              </a:pathLst>
            </a:custGeom>
            <a:grpFill/>
            <a:ln w="9525" cap="flat">
              <a:noFill/>
              <a:prstDash val="solid"/>
              <a:miter/>
            </a:ln>
          </p:spPr>
          <p:txBody>
            <a:bodyPr rtlCol="0" anchor="ctr"/>
            <a:lstStyle/>
            <a:p>
              <a:endParaRPr lang="en-US" dirty="0"/>
            </a:p>
          </p:txBody>
        </p:sp>
        <p:sp>
          <p:nvSpPr>
            <p:cNvPr id="42" name="Freihandform 22">
              <a:extLst>
                <a:ext uri="{FF2B5EF4-FFF2-40B4-BE49-F238E27FC236}">
                  <a16:creationId xmlns:a16="http://schemas.microsoft.com/office/drawing/2014/main" id="{7869F03F-3EC7-3080-7BA4-7695BC7700AE}"/>
                </a:ext>
              </a:extLst>
            </p:cNvPr>
            <p:cNvSpPr/>
            <p:nvPr/>
          </p:nvSpPr>
          <p:spPr>
            <a:xfrm>
              <a:off x="-3226754" y="3028645"/>
              <a:ext cx="76200" cy="94512"/>
            </a:xfrm>
            <a:custGeom>
              <a:avLst/>
              <a:gdLst>
                <a:gd name="connsiteX0" fmla="*/ 34766 w 76200"/>
                <a:gd name="connsiteY0" fmla="*/ 92149 h 94511"/>
                <a:gd name="connsiteX1" fmla="*/ 19526 w 76200"/>
                <a:gd name="connsiteY1" fmla="*/ 88368 h 94511"/>
                <a:gd name="connsiteX2" fmla="*/ 10001 w 76200"/>
                <a:gd name="connsiteY2" fmla="*/ 77972 h 94511"/>
                <a:gd name="connsiteX3" fmla="*/ 7144 w 76200"/>
                <a:gd name="connsiteY3" fmla="*/ 61905 h 94511"/>
                <a:gd name="connsiteX4" fmla="*/ 8096 w 76200"/>
                <a:gd name="connsiteY4" fmla="*/ 48674 h 94511"/>
                <a:gd name="connsiteX5" fmla="*/ 11906 w 76200"/>
                <a:gd name="connsiteY5" fmla="*/ 36387 h 94511"/>
                <a:gd name="connsiteX6" fmla="*/ 17621 w 76200"/>
                <a:gd name="connsiteY6" fmla="*/ 25046 h 94511"/>
                <a:gd name="connsiteX7" fmla="*/ 25241 w 76200"/>
                <a:gd name="connsiteY7" fmla="*/ 15594 h 94511"/>
                <a:gd name="connsiteX8" fmla="*/ 35719 w 76200"/>
                <a:gd name="connsiteY8" fmla="*/ 8979 h 94511"/>
                <a:gd name="connsiteX9" fmla="*/ 48101 w 76200"/>
                <a:gd name="connsiteY9" fmla="*/ 7088 h 94511"/>
                <a:gd name="connsiteX10" fmla="*/ 68104 w 76200"/>
                <a:gd name="connsiteY10" fmla="*/ 14649 h 94511"/>
                <a:gd name="connsiteX11" fmla="*/ 74771 w 76200"/>
                <a:gd name="connsiteY11" fmla="*/ 36387 h 94511"/>
                <a:gd name="connsiteX12" fmla="*/ 73819 w 76200"/>
                <a:gd name="connsiteY12" fmla="*/ 48674 h 94511"/>
                <a:gd name="connsiteX13" fmla="*/ 70961 w 76200"/>
                <a:gd name="connsiteY13" fmla="*/ 60960 h 94511"/>
                <a:gd name="connsiteX14" fmla="*/ 65246 w 76200"/>
                <a:gd name="connsiteY14" fmla="*/ 72301 h 94511"/>
                <a:gd name="connsiteX15" fmla="*/ 57626 w 76200"/>
                <a:gd name="connsiteY15" fmla="*/ 81753 h 94511"/>
                <a:gd name="connsiteX16" fmla="*/ 47149 w 76200"/>
                <a:gd name="connsiteY16" fmla="*/ 88368 h 94511"/>
                <a:gd name="connsiteX17" fmla="*/ 33814 w 76200"/>
                <a:gd name="connsiteY17" fmla="*/ 90259 h 94511"/>
                <a:gd name="connsiteX18" fmla="*/ 36671 w 76200"/>
                <a:gd name="connsiteY18" fmla="*/ 75137 h 94511"/>
                <a:gd name="connsiteX19" fmla="*/ 41434 w 76200"/>
                <a:gd name="connsiteY19" fmla="*/ 73247 h 94511"/>
                <a:gd name="connsiteX20" fmla="*/ 46196 w 76200"/>
                <a:gd name="connsiteY20" fmla="*/ 68521 h 94511"/>
                <a:gd name="connsiteX21" fmla="*/ 50006 w 76200"/>
                <a:gd name="connsiteY21" fmla="*/ 61905 h 94511"/>
                <a:gd name="connsiteX22" fmla="*/ 52864 w 76200"/>
                <a:gd name="connsiteY22" fmla="*/ 54344 h 94511"/>
                <a:gd name="connsiteX23" fmla="*/ 54769 w 76200"/>
                <a:gd name="connsiteY23" fmla="*/ 45838 h 94511"/>
                <a:gd name="connsiteX24" fmla="*/ 54769 w 76200"/>
                <a:gd name="connsiteY24" fmla="*/ 37332 h 94511"/>
                <a:gd name="connsiteX25" fmla="*/ 52864 w 76200"/>
                <a:gd name="connsiteY25" fmla="*/ 28826 h 94511"/>
                <a:gd name="connsiteX26" fmla="*/ 47149 w 76200"/>
                <a:gd name="connsiteY26" fmla="*/ 25991 h 94511"/>
                <a:gd name="connsiteX27" fmla="*/ 41434 w 76200"/>
                <a:gd name="connsiteY27" fmla="*/ 27881 h 94511"/>
                <a:gd name="connsiteX28" fmla="*/ 36671 w 76200"/>
                <a:gd name="connsiteY28" fmla="*/ 32607 h 94511"/>
                <a:gd name="connsiteX29" fmla="*/ 32861 w 76200"/>
                <a:gd name="connsiteY29" fmla="*/ 39222 h 94511"/>
                <a:gd name="connsiteX30" fmla="*/ 30004 w 76200"/>
                <a:gd name="connsiteY30" fmla="*/ 46783 h 94511"/>
                <a:gd name="connsiteX31" fmla="*/ 28099 w 76200"/>
                <a:gd name="connsiteY31" fmla="*/ 55289 h 94511"/>
                <a:gd name="connsiteX32" fmla="*/ 28099 w 76200"/>
                <a:gd name="connsiteY32" fmla="*/ 62850 h 94511"/>
                <a:gd name="connsiteX33" fmla="*/ 28099 w 76200"/>
                <a:gd name="connsiteY33" fmla="*/ 69466 h 94511"/>
                <a:gd name="connsiteX34" fmla="*/ 30956 w 76200"/>
                <a:gd name="connsiteY34" fmla="*/ 73247 h 94511"/>
                <a:gd name="connsiteX35" fmla="*/ 35719 w 76200"/>
                <a:gd name="connsiteY35" fmla="*/ 74192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6200" h="94511">
                  <a:moveTo>
                    <a:pt x="34766" y="92149"/>
                  </a:moveTo>
                  <a:cubicBezTo>
                    <a:pt x="29051" y="92149"/>
                    <a:pt x="23336" y="91204"/>
                    <a:pt x="19526" y="88368"/>
                  </a:cubicBezTo>
                  <a:cubicBezTo>
                    <a:pt x="15716" y="85533"/>
                    <a:pt x="12859" y="82698"/>
                    <a:pt x="10001" y="77972"/>
                  </a:cubicBezTo>
                  <a:cubicBezTo>
                    <a:pt x="7144" y="73247"/>
                    <a:pt x="7144" y="68521"/>
                    <a:pt x="7144" y="61905"/>
                  </a:cubicBezTo>
                  <a:cubicBezTo>
                    <a:pt x="7144" y="55289"/>
                    <a:pt x="7144" y="53399"/>
                    <a:pt x="8096" y="48674"/>
                  </a:cubicBezTo>
                  <a:cubicBezTo>
                    <a:pt x="9049" y="43948"/>
                    <a:pt x="10001" y="40167"/>
                    <a:pt x="11906" y="36387"/>
                  </a:cubicBezTo>
                  <a:cubicBezTo>
                    <a:pt x="13811" y="32607"/>
                    <a:pt x="15716" y="28826"/>
                    <a:pt x="17621" y="25046"/>
                  </a:cubicBezTo>
                  <a:cubicBezTo>
                    <a:pt x="19526" y="21265"/>
                    <a:pt x="22384" y="18430"/>
                    <a:pt x="25241" y="15594"/>
                  </a:cubicBezTo>
                  <a:cubicBezTo>
                    <a:pt x="28099" y="12759"/>
                    <a:pt x="31909" y="10869"/>
                    <a:pt x="35719" y="8979"/>
                  </a:cubicBezTo>
                  <a:cubicBezTo>
                    <a:pt x="39529" y="7088"/>
                    <a:pt x="43339" y="7088"/>
                    <a:pt x="48101" y="7088"/>
                  </a:cubicBezTo>
                  <a:cubicBezTo>
                    <a:pt x="57626" y="7088"/>
                    <a:pt x="64294" y="9924"/>
                    <a:pt x="68104" y="14649"/>
                  </a:cubicBezTo>
                  <a:cubicBezTo>
                    <a:pt x="71914" y="19375"/>
                    <a:pt x="74771" y="26936"/>
                    <a:pt x="74771" y="36387"/>
                  </a:cubicBezTo>
                  <a:cubicBezTo>
                    <a:pt x="74771" y="45838"/>
                    <a:pt x="74771" y="43948"/>
                    <a:pt x="73819" y="48674"/>
                  </a:cubicBezTo>
                  <a:cubicBezTo>
                    <a:pt x="72866" y="53399"/>
                    <a:pt x="71914" y="57180"/>
                    <a:pt x="70961" y="60960"/>
                  </a:cubicBezTo>
                  <a:cubicBezTo>
                    <a:pt x="70009" y="64741"/>
                    <a:pt x="68104" y="68521"/>
                    <a:pt x="65246" y="72301"/>
                  </a:cubicBezTo>
                  <a:cubicBezTo>
                    <a:pt x="62389" y="76082"/>
                    <a:pt x="60484" y="78917"/>
                    <a:pt x="57626" y="81753"/>
                  </a:cubicBezTo>
                  <a:cubicBezTo>
                    <a:pt x="54769" y="84588"/>
                    <a:pt x="50959" y="86478"/>
                    <a:pt x="47149" y="88368"/>
                  </a:cubicBezTo>
                  <a:cubicBezTo>
                    <a:pt x="43339" y="90259"/>
                    <a:pt x="38576" y="90259"/>
                    <a:pt x="33814" y="90259"/>
                  </a:cubicBezTo>
                  <a:close/>
                  <a:moveTo>
                    <a:pt x="36671" y="75137"/>
                  </a:moveTo>
                  <a:cubicBezTo>
                    <a:pt x="38576" y="75137"/>
                    <a:pt x="40481" y="75137"/>
                    <a:pt x="41434" y="73247"/>
                  </a:cubicBezTo>
                  <a:cubicBezTo>
                    <a:pt x="42386" y="71356"/>
                    <a:pt x="44291" y="70411"/>
                    <a:pt x="46196" y="68521"/>
                  </a:cubicBezTo>
                  <a:cubicBezTo>
                    <a:pt x="48101" y="66631"/>
                    <a:pt x="49054" y="64741"/>
                    <a:pt x="50006" y="61905"/>
                  </a:cubicBezTo>
                  <a:cubicBezTo>
                    <a:pt x="50959" y="59070"/>
                    <a:pt x="51911" y="57180"/>
                    <a:pt x="52864" y="54344"/>
                  </a:cubicBezTo>
                  <a:cubicBezTo>
                    <a:pt x="53816" y="51509"/>
                    <a:pt x="53816" y="48674"/>
                    <a:pt x="54769" y="45838"/>
                  </a:cubicBezTo>
                  <a:cubicBezTo>
                    <a:pt x="55721" y="43003"/>
                    <a:pt x="54769" y="40167"/>
                    <a:pt x="54769" y="37332"/>
                  </a:cubicBezTo>
                  <a:cubicBezTo>
                    <a:pt x="54769" y="33552"/>
                    <a:pt x="54769" y="30716"/>
                    <a:pt x="52864" y="28826"/>
                  </a:cubicBezTo>
                  <a:cubicBezTo>
                    <a:pt x="50959" y="26936"/>
                    <a:pt x="50006" y="25991"/>
                    <a:pt x="47149" y="25991"/>
                  </a:cubicBezTo>
                  <a:cubicBezTo>
                    <a:pt x="44291" y="25991"/>
                    <a:pt x="43339" y="25991"/>
                    <a:pt x="41434" y="27881"/>
                  </a:cubicBezTo>
                  <a:cubicBezTo>
                    <a:pt x="39529" y="29771"/>
                    <a:pt x="38576" y="30716"/>
                    <a:pt x="36671" y="32607"/>
                  </a:cubicBezTo>
                  <a:cubicBezTo>
                    <a:pt x="34766" y="34497"/>
                    <a:pt x="33814" y="36387"/>
                    <a:pt x="32861" y="39222"/>
                  </a:cubicBezTo>
                  <a:cubicBezTo>
                    <a:pt x="31909" y="42058"/>
                    <a:pt x="30956" y="43948"/>
                    <a:pt x="30004" y="46783"/>
                  </a:cubicBezTo>
                  <a:cubicBezTo>
                    <a:pt x="29051" y="49619"/>
                    <a:pt x="29051" y="52454"/>
                    <a:pt x="28099" y="55289"/>
                  </a:cubicBezTo>
                  <a:cubicBezTo>
                    <a:pt x="27146" y="58125"/>
                    <a:pt x="28099" y="60960"/>
                    <a:pt x="28099" y="62850"/>
                  </a:cubicBezTo>
                  <a:cubicBezTo>
                    <a:pt x="28099" y="64741"/>
                    <a:pt x="28099" y="67576"/>
                    <a:pt x="28099" y="69466"/>
                  </a:cubicBezTo>
                  <a:cubicBezTo>
                    <a:pt x="28099" y="71356"/>
                    <a:pt x="30004" y="72301"/>
                    <a:pt x="30956" y="73247"/>
                  </a:cubicBezTo>
                  <a:cubicBezTo>
                    <a:pt x="31909" y="74192"/>
                    <a:pt x="33814" y="74192"/>
                    <a:pt x="35719" y="74192"/>
                  </a:cubicBezTo>
                  <a:close/>
                </a:path>
              </a:pathLst>
            </a:custGeom>
            <a:grpFill/>
            <a:ln w="9525" cap="flat">
              <a:noFill/>
              <a:prstDash val="solid"/>
              <a:miter/>
            </a:ln>
          </p:spPr>
          <p:txBody>
            <a:bodyPr rtlCol="0" anchor="ctr"/>
            <a:lstStyle/>
            <a:p>
              <a:endParaRPr lang="en-US" dirty="0"/>
            </a:p>
          </p:txBody>
        </p:sp>
        <p:sp>
          <p:nvSpPr>
            <p:cNvPr id="43" name="Freihandform 23">
              <a:extLst>
                <a:ext uri="{FF2B5EF4-FFF2-40B4-BE49-F238E27FC236}">
                  <a16:creationId xmlns:a16="http://schemas.microsoft.com/office/drawing/2014/main" id="{C8D5B4CE-A7B3-8F7E-EF1E-D543A5AC9397}"/>
                </a:ext>
              </a:extLst>
            </p:cNvPr>
            <p:cNvSpPr/>
            <p:nvPr/>
          </p:nvSpPr>
          <p:spPr>
            <a:xfrm>
              <a:off x="-3131504" y="3030535"/>
              <a:ext cx="76200" cy="94512"/>
            </a:xfrm>
            <a:custGeom>
              <a:avLst/>
              <a:gdLst>
                <a:gd name="connsiteX0" fmla="*/ 10954 w 76200"/>
                <a:gd name="connsiteY0" fmla="*/ 89313 h 94511"/>
                <a:gd name="connsiteX1" fmla="*/ 7144 w 76200"/>
                <a:gd name="connsiteY1" fmla="*/ 8033 h 94511"/>
                <a:gd name="connsiteX2" fmla="*/ 28099 w 76200"/>
                <a:gd name="connsiteY2" fmla="*/ 8033 h 94511"/>
                <a:gd name="connsiteX3" fmla="*/ 28099 w 76200"/>
                <a:gd name="connsiteY3" fmla="*/ 48674 h 94511"/>
                <a:gd name="connsiteX4" fmla="*/ 28099 w 76200"/>
                <a:gd name="connsiteY4" fmla="*/ 54344 h 94511"/>
                <a:gd name="connsiteX5" fmla="*/ 28099 w 76200"/>
                <a:gd name="connsiteY5" fmla="*/ 60015 h 94511"/>
                <a:gd name="connsiteX6" fmla="*/ 28099 w 76200"/>
                <a:gd name="connsiteY6" fmla="*/ 65686 h 94511"/>
                <a:gd name="connsiteX7" fmla="*/ 28099 w 76200"/>
                <a:gd name="connsiteY7" fmla="*/ 65686 h 94511"/>
                <a:gd name="connsiteX8" fmla="*/ 30004 w 76200"/>
                <a:gd name="connsiteY8" fmla="*/ 60015 h 94511"/>
                <a:gd name="connsiteX9" fmla="*/ 31909 w 76200"/>
                <a:gd name="connsiteY9" fmla="*/ 54344 h 94511"/>
                <a:gd name="connsiteX10" fmla="*/ 33814 w 76200"/>
                <a:gd name="connsiteY10" fmla="*/ 49619 h 94511"/>
                <a:gd name="connsiteX11" fmla="*/ 51911 w 76200"/>
                <a:gd name="connsiteY11" fmla="*/ 7088 h 94511"/>
                <a:gd name="connsiteX12" fmla="*/ 73819 w 76200"/>
                <a:gd name="connsiteY12" fmla="*/ 7088 h 94511"/>
                <a:gd name="connsiteX13" fmla="*/ 35719 w 76200"/>
                <a:gd name="connsiteY13" fmla="*/ 88368 h 94511"/>
                <a:gd name="connsiteX14" fmla="*/ 12859 w 76200"/>
                <a:gd name="connsiteY14"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6200" h="94511">
                  <a:moveTo>
                    <a:pt x="10954" y="89313"/>
                  </a:moveTo>
                  <a:lnTo>
                    <a:pt x="7144" y="8033"/>
                  </a:lnTo>
                  <a:lnTo>
                    <a:pt x="28099" y="8033"/>
                  </a:lnTo>
                  <a:lnTo>
                    <a:pt x="28099" y="48674"/>
                  </a:lnTo>
                  <a:cubicBezTo>
                    <a:pt x="28099" y="50564"/>
                    <a:pt x="28099" y="52454"/>
                    <a:pt x="28099" y="54344"/>
                  </a:cubicBezTo>
                  <a:cubicBezTo>
                    <a:pt x="28099" y="56234"/>
                    <a:pt x="28099" y="58125"/>
                    <a:pt x="28099" y="60015"/>
                  </a:cubicBezTo>
                  <a:cubicBezTo>
                    <a:pt x="28099" y="61905"/>
                    <a:pt x="28099" y="63795"/>
                    <a:pt x="28099" y="65686"/>
                  </a:cubicBezTo>
                  <a:lnTo>
                    <a:pt x="28099" y="65686"/>
                  </a:lnTo>
                  <a:cubicBezTo>
                    <a:pt x="28099" y="63795"/>
                    <a:pt x="28099" y="61905"/>
                    <a:pt x="30004" y="60015"/>
                  </a:cubicBezTo>
                  <a:cubicBezTo>
                    <a:pt x="31909" y="58125"/>
                    <a:pt x="30956" y="56234"/>
                    <a:pt x="31909" y="54344"/>
                  </a:cubicBezTo>
                  <a:cubicBezTo>
                    <a:pt x="32861" y="52454"/>
                    <a:pt x="32861" y="51509"/>
                    <a:pt x="33814" y="49619"/>
                  </a:cubicBezTo>
                  <a:lnTo>
                    <a:pt x="51911" y="7088"/>
                  </a:lnTo>
                  <a:lnTo>
                    <a:pt x="73819" y="7088"/>
                  </a:lnTo>
                  <a:lnTo>
                    <a:pt x="35719" y="88368"/>
                  </a:lnTo>
                  <a:lnTo>
                    <a:pt x="12859" y="88368"/>
                  </a:lnTo>
                  <a:close/>
                </a:path>
              </a:pathLst>
            </a:custGeom>
            <a:grpFill/>
            <a:ln w="9525" cap="flat">
              <a:noFill/>
              <a:prstDash val="solid"/>
              <a:miter/>
            </a:ln>
          </p:spPr>
          <p:txBody>
            <a:bodyPr rtlCol="0" anchor="ctr"/>
            <a:lstStyle/>
            <a:p>
              <a:endParaRPr lang="en-US" dirty="0"/>
            </a:p>
          </p:txBody>
        </p:sp>
        <p:sp>
          <p:nvSpPr>
            <p:cNvPr id="44" name="Freihandform 24">
              <a:extLst>
                <a:ext uri="{FF2B5EF4-FFF2-40B4-BE49-F238E27FC236}">
                  <a16:creationId xmlns:a16="http://schemas.microsoft.com/office/drawing/2014/main" id="{607522DC-6F7A-8757-DD70-96CA9D7874FA}"/>
                </a:ext>
              </a:extLst>
            </p:cNvPr>
            <p:cNvSpPr/>
            <p:nvPr/>
          </p:nvSpPr>
          <p:spPr>
            <a:xfrm>
              <a:off x="-3067687" y="3031480"/>
              <a:ext cx="76200" cy="94512"/>
            </a:xfrm>
            <a:custGeom>
              <a:avLst/>
              <a:gdLst>
                <a:gd name="connsiteX0" fmla="*/ 8096 w 76200"/>
                <a:gd name="connsiteY0" fmla="*/ 88368 h 94511"/>
                <a:gd name="connsiteX1" fmla="*/ 46196 w 76200"/>
                <a:gd name="connsiteY1" fmla="*/ 7088 h 94511"/>
                <a:gd name="connsiteX2" fmla="*/ 71914 w 76200"/>
                <a:gd name="connsiteY2" fmla="*/ 7088 h 94511"/>
                <a:gd name="connsiteX3" fmla="*/ 75724 w 76200"/>
                <a:gd name="connsiteY3" fmla="*/ 88368 h 94511"/>
                <a:gd name="connsiteX4" fmla="*/ 54769 w 76200"/>
                <a:gd name="connsiteY4" fmla="*/ 88368 h 94511"/>
                <a:gd name="connsiteX5" fmla="*/ 54769 w 76200"/>
                <a:gd name="connsiteY5" fmla="*/ 73247 h 94511"/>
                <a:gd name="connsiteX6" fmla="*/ 35719 w 76200"/>
                <a:gd name="connsiteY6" fmla="*/ 73247 h 94511"/>
                <a:gd name="connsiteX7" fmla="*/ 29051 w 76200"/>
                <a:gd name="connsiteY7" fmla="*/ 88368 h 94511"/>
                <a:gd name="connsiteX8" fmla="*/ 7144 w 76200"/>
                <a:gd name="connsiteY8" fmla="*/ 88368 h 94511"/>
                <a:gd name="connsiteX9" fmla="*/ 43339 w 76200"/>
                <a:gd name="connsiteY9" fmla="*/ 56234 h 94511"/>
                <a:gd name="connsiteX10" fmla="*/ 55721 w 76200"/>
                <a:gd name="connsiteY10" fmla="*/ 56234 h 94511"/>
                <a:gd name="connsiteX11" fmla="*/ 55721 w 76200"/>
                <a:gd name="connsiteY11" fmla="*/ 34497 h 94511"/>
                <a:gd name="connsiteX12" fmla="*/ 55721 w 76200"/>
                <a:gd name="connsiteY12" fmla="*/ 28826 h 94511"/>
                <a:gd name="connsiteX13" fmla="*/ 55721 w 76200"/>
                <a:gd name="connsiteY13" fmla="*/ 23155 h 94511"/>
                <a:gd name="connsiteX14" fmla="*/ 55721 w 76200"/>
                <a:gd name="connsiteY14" fmla="*/ 23155 h 94511"/>
                <a:gd name="connsiteX15" fmla="*/ 53816 w 76200"/>
                <a:gd name="connsiteY15" fmla="*/ 28826 h 94511"/>
                <a:gd name="connsiteX16" fmla="*/ 51911 w 76200"/>
                <a:gd name="connsiteY16" fmla="*/ 33552 h 94511"/>
                <a:gd name="connsiteX17" fmla="*/ 42386 w 76200"/>
                <a:gd name="connsiteY17" fmla="*/ 5623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6200" h="94511">
                  <a:moveTo>
                    <a:pt x="8096" y="88368"/>
                  </a:moveTo>
                  <a:lnTo>
                    <a:pt x="46196" y="7088"/>
                  </a:lnTo>
                  <a:lnTo>
                    <a:pt x="71914" y="7088"/>
                  </a:lnTo>
                  <a:lnTo>
                    <a:pt x="75724" y="88368"/>
                  </a:lnTo>
                  <a:lnTo>
                    <a:pt x="54769" y="88368"/>
                  </a:lnTo>
                  <a:lnTo>
                    <a:pt x="54769" y="73247"/>
                  </a:lnTo>
                  <a:lnTo>
                    <a:pt x="35719" y="73247"/>
                  </a:lnTo>
                  <a:lnTo>
                    <a:pt x="29051" y="88368"/>
                  </a:lnTo>
                  <a:lnTo>
                    <a:pt x="7144" y="88368"/>
                  </a:lnTo>
                  <a:close/>
                  <a:moveTo>
                    <a:pt x="43339" y="56234"/>
                  </a:moveTo>
                  <a:lnTo>
                    <a:pt x="55721" y="56234"/>
                  </a:lnTo>
                  <a:lnTo>
                    <a:pt x="55721" y="34497"/>
                  </a:lnTo>
                  <a:cubicBezTo>
                    <a:pt x="55721" y="32606"/>
                    <a:pt x="55721" y="30716"/>
                    <a:pt x="55721" y="28826"/>
                  </a:cubicBezTo>
                  <a:cubicBezTo>
                    <a:pt x="55721" y="26936"/>
                    <a:pt x="55721" y="25046"/>
                    <a:pt x="55721" y="23155"/>
                  </a:cubicBezTo>
                  <a:lnTo>
                    <a:pt x="55721" y="23155"/>
                  </a:lnTo>
                  <a:cubicBezTo>
                    <a:pt x="55721" y="25046"/>
                    <a:pt x="55721" y="26936"/>
                    <a:pt x="53816" y="28826"/>
                  </a:cubicBezTo>
                  <a:cubicBezTo>
                    <a:pt x="51911" y="30716"/>
                    <a:pt x="52864" y="32606"/>
                    <a:pt x="51911" y="33552"/>
                  </a:cubicBezTo>
                  <a:lnTo>
                    <a:pt x="42386" y="56234"/>
                  </a:lnTo>
                  <a:close/>
                </a:path>
              </a:pathLst>
            </a:custGeom>
            <a:grpFill/>
            <a:ln w="9525" cap="flat">
              <a:noFill/>
              <a:prstDash val="solid"/>
              <a:miter/>
            </a:ln>
          </p:spPr>
          <p:txBody>
            <a:bodyPr rtlCol="0" anchor="ctr"/>
            <a:lstStyle/>
            <a:p>
              <a:endParaRPr lang="en-US" dirty="0"/>
            </a:p>
          </p:txBody>
        </p:sp>
        <p:sp>
          <p:nvSpPr>
            <p:cNvPr id="45" name="Freihandform 25">
              <a:extLst>
                <a:ext uri="{FF2B5EF4-FFF2-40B4-BE49-F238E27FC236}">
                  <a16:creationId xmlns:a16="http://schemas.microsoft.com/office/drawing/2014/main" id="{08798679-F345-B368-4627-1EEFBFAF17F3}"/>
                </a:ext>
              </a:extLst>
            </p:cNvPr>
            <p:cNvSpPr/>
            <p:nvPr/>
          </p:nvSpPr>
          <p:spPr>
            <a:xfrm>
              <a:off x="-2966722" y="3032425"/>
              <a:ext cx="66675" cy="94512"/>
            </a:xfrm>
            <a:custGeom>
              <a:avLst/>
              <a:gdLst>
                <a:gd name="connsiteX0" fmla="*/ 9049 w 66675"/>
                <a:gd name="connsiteY0" fmla="*/ 87423 h 94511"/>
                <a:gd name="connsiteX1" fmla="*/ 22384 w 66675"/>
                <a:gd name="connsiteY1" fmla="*/ 24100 h 94511"/>
                <a:gd name="connsiteX2" fmla="*/ 7144 w 66675"/>
                <a:gd name="connsiteY2" fmla="*/ 24100 h 94511"/>
                <a:gd name="connsiteX3" fmla="*/ 10954 w 66675"/>
                <a:gd name="connsiteY3" fmla="*/ 7088 h 94511"/>
                <a:gd name="connsiteX4" fmla="*/ 62389 w 66675"/>
                <a:gd name="connsiteY4" fmla="*/ 7088 h 94511"/>
                <a:gd name="connsiteX5" fmla="*/ 58579 w 66675"/>
                <a:gd name="connsiteY5" fmla="*/ 24100 h 94511"/>
                <a:gd name="connsiteX6" fmla="*/ 43339 w 66675"/>
                <a:gd name="connsiteY6" fmla="*/ 24100 h 94511"/>
                <a:gd name="connsiteX7" fmla="*/ 30004 w 66675"/>
                <a:gd name="connsiteY7" fmla="*/ 87423 h 94511"/>
                <a:gd name="connsiteX8" fmla="*/ 9049 w 66675"/>
                <a:gd name="connsiteY8"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94511">
                  <a:moveTo>
                    <a:pt x="9049" y="87423"/>
                  </a:moveTo>
                  <a:lnTo>
                    <a:pt x="22384" y="24100"/>
                  </a:lnTo>
                  <a:lnTo>
                    <a:pt x="7144" y="24100"/>
                  </a:lnTo>
                  <a:lnTo>
                    <a:pt x="10954" y="7088"/>
                  </a:lnTo>
                  <a:lnTo>
                    <a:pt x="62389" y="7088"/>
                  </a:lnTo>
                  <a:lnTo>
                    <a:pt x="58579" y="24100"/>
                  </a:lnTo>
                  <a:lnTo>
                    <a:pt x="43339" y="24100"/>
                  </a:lnTo>
                  <a:lnTo>
                    <a:pt x="30004" y="87423"/>
                  </a:lnTo>
                  <a:lnTo>
                    <a:pt x="9049" y="87423"/>
                  </a:lnTo>
                  <a:close/>
                </a:path>
              </a:pathLst>
            </a:custGeom>
            <a:grpFill/>
            <a:ln w="9525" cap="flat">
              <a:noFill/>
              <a:prstDash val="solid"/>
              <a:miter/>
            </a:ln>
          </p:spPr>
          <p:txBody>
            <a:bodyPr rtlCol="0" anchor="ctr"/>
            <a:lstStyle/>
            <a:p>
              <a:endParaRPr lang="en-US" dirty="0"/>
            </a:p>
          </p:txBody>
        </p:sp>
        <p:sp>
          <p:nvSpPr>
            <p:cNvPr id="46" name="Freihandform 26">
              <a:extLst>
                <a:ext uri="{FF2B5EF4-FFF2-40B4-BE49-F238E27FC236}">
                  <a16:creationId xmlns:a16="http://schemas.microsoft.com/office/drawing/2014/main" id="{19022FE5-D229-F436-DBD5-E529CB3E6659}"/>
                </a:ext>
              </a:extLst>
            </p:cNvPr>
            <p:cNvSpPr/>
            <p:nvPr/>
          </p:nvSpPr>
          <p:spPr>
            <a:xfrm>
              <a:off x="-2902904" y="3031480"/>
              <a:ext cx="47625" cy="94512"/>
            </a:xfrm>
            <a:custGeom>
              <a:avLst/>
              <a:gdLst>
                <a:gd name="connsiteX0" fmla="*/ 7144 w 47625"/>
                <a:gd name="connsiteY0" fmla="*/ 88368 h 94511"/>
                <a:gd name="connsiteX1" fmla="*/ 24289 w 47625"/>
                <a:gd name="connsiteY1" fmla="*/ 7088 h 94511"/>
                <a:gd name="connsiteX2" fmla="*/ 44291 w 47625"/>
                <a:gd name="connsiteY2" fmla="*/ 7088 h 94511"/>
                <a:gd name="connsiteX3" fmla="*/ 27146 w 47625"/>
                <a:gd name="connsiteY3" fmla="*/ 88368 h 94511"/>
                <a:gd name="connsiteX4" fmla="*/ 7144 w 47625"/>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94511">
                  <a:moveTo>
                    <a:pt x="7144" y="88368"/>
                  </a:moveTo>
                  <a:lnTo>
                    <a:pt x="24289" y="7088"/>
                  </a:lnTo>
                  <a:lnTo>
                    <a:pt x="44291" y="7088"/>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47" name="Freihandform 27">
              <a:extLst>
                <a:ext uri="{FF2B5EF4-FFF2-40B4-BE49-F238E27FC236}">
                  <a16:creationId xmlns:a16="http://schemas.microsoft.com/office/drawing/2014/main" id="{2E5DE153-A95E-CF65-8065-06F6D8AB3480}"/>
                </a:ext>
              </a:extLst>
            </p:cNvPr>
            <p:cNvSpPr/>
            <p:nvPr/>
          </p:nvSpPr>
          <p:spPr>
            <a:xfrm>
              <a:off x="-2842897" y="3030535"/>
              <a:ext cx="76200" cy="94512"/>
            </a:xfrm>
            <a:custGeom>
              <a:avLst/>
              <a:gdLst>
                <a:gd name="connsiteX0" fmla="*/ 10954 w 76200"/>
                <a:gd name="connsiteY0" fmla="*/ 89313 h 94511"/>
                <a:gd name="connsiteX1" fmla="*/ 7144 w 76200"/>
                <a:gd name="connsiteY1" fmla="*/ 8033 h 94511"/>
                <a:gd name="connsiteX2" fmla="*/ 28099 w 76200"/>
                <a:gd name="connsiteY2" fmla="*/ 8033 h 94511"/>
                <a:gd name="connsiteX3" fmla="*/ 28099 w 76200"/>
                <a:gd name="connsiteY3" fmla="*/ 48674 h 94511"/>
                <a:gd name="connsiteX4" fmla="*/ 28099 w 76200"/>
                <a:gd name="connsiteY4" fmla="*/ 54344 h 94511"/>
                <a:gd name="connsiteX5" fmla="*/ 28099 w 76200"/>
                <a:gd name="connsiteY5" fmla="*/ 60015 h 94511"/>
                <a:gd name="connsiteX6" fmla="*/ 28099 w 76200"/>
                <a:gd name="connsiteY6" fmla="*/ 65686 h 94511"/>
                <a:gd name="connsiteX7" fmla="*/ 28099 w 76200"/>
                <a:gd name="connsiteY7" fmla="*/ 65686 h 94511"/>
                <a:gd name="connsiteX8" fmla="*/ 30004 w 76200"/>
                <a:gd name="connsiteY8" fmla="*/ 60015 h 94511"/>
                <a:gd name="connsiteX9" fmla="*/ 31909 w 76200"/>
                <a:gd name="connsiteY9" fmla="*/ 54344 h 94511"/>
                <a:gd name="connsiteX10" fmla="*/ 33814 w 76200"/>
                <a:gd name="connsiteY10" fmla="*/ 49619 h 94511"/>
                <a:gd name="connsiteX11" fmla="*/ 51911 w 76200"/>
                <a:gd name="connsiteY11" fmla="*/ 7088 h 94511"/>
                <a:gd name="connsiteX12" fmla="*/ 73819 w 76200"/>
                <a:gd name="connsiteY12" fmla="*/ 7088 h 94511"/>
                <a:gd name="connsiteX13" fmla="*/ 35719 w 76200"/>
                <a:gd name="connsiteY13" fmla="*/ 88368 h 94511"/>
                <a:gd name="connsiteX14" fmla="*/ 12859 w 76200"/>
                <a:gd name="connsiteY14"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6200" h="94511">
                  <a:moveTo>
                    <a:pt x="10954" y="89313"/>
                  </a:moveTo>
                  <a:lnTo>
                    <a:pt x="7144" y="8033"/>
                  </a:lnTo>
                  <a:lnTo>
                    <a:pt x="28099" y="8033"/>
                  </a:lnTo>
                  <a:lnTo>
                    <a:pt x="28099" y="48674"/>
                  </a:lnTo>
                  <a:cubicBezTo>
                    <a:pt x="28099" y="50564"/>
                    <a:pt x="28099" y="52454"/>
                    <a:pt x="28099" y="54344"/>
                  </a:cubicBezTo>
                  <a:cubicBezTo>
                    <a:pt x="28099" y="56234"/>
                    <a:pt x="28099" y="58125"/>
                    <a:pt x="28099" y="60015"/>
                  </a:cubicBezTo>
                  <a:cubicBezTo>
                    <a:pt x="28099" y="61905"/>
                    <a:pt x="28099" y="63795"/>
                    <a:pt x="28099" y="65686"/>
                  </a:cubicBezTo>
                  <a:lnTo>
                    <a:pt x="28099" y="65686"/>
                  </a:lnTo>
                  <a:cubicBezTo>
                    <a:pt x="28099" y="63795"/>
                    <a:pt x="28099" y="61905"/>
                    <a:pt x="30004" y="60015"/>
                  </a:cubicBezTo>
                  <a:cubicBezTo>
                    <a:pt x="31909" y="58125"/>
                    <a:pt x="30956" y="56234"/>
                    <a:pt x="31909" y="54344"/>
                  </a:cubicBezTo>
                  <a:cubicBezTo>
                    <a:pt x="32861" y="52454"/>
                    <a:pt x="32861" y="51509"/>
                    <a:pt x="33814" y="49619"/>
                  </a:cubicBezTo>
                  <a:lnTo>
                    <a:pt x="51911" y="7088"/>
                  </a:lnTo>
                  <a:lnTo>
                    <a:pt x="73819" y="7088"/>
                  </a:lnTo>
                  <a:lnTo>
                    <a:pt x="35719" y="88368"/>
                  </a:lnTo>
                  <a:lnTo>
                    <a:pt x="12859" y="88368"/>
                  </a:lnTo>
                  <a:close/>
                </a:path>
              </a:pathLst>
            </a:custGeom>
            <a:grpFill/>
            <a:ln w="9525" cap="flat">
              <a:noFill/>
              <a:prstDash val="solid"/>
              <a:miter/>
            </a:ln>
          </p:spPr>
          <p:txBody>
            <a:bodyPr rtlCol="0" anchor="ctr"/>
            <a:lstStyle/>
            <a:p>
              <a:endParaRPr lang="en-US" dirty="0"/>
            </a:p>
          </p:txBody>
        </p:sp>
        <p:sp>
          <p:nvSpPr>
            <p:cNvPr id="48" name="Freihandform 28">
              <a:extLst>
                <a:ext uri="{FF2B5EF4-FFF2-40B4-BE49-F238E27FC236}">
                  <a16:creationId xmlns:a16="http://schemas.microsoft.com/office/drawing/2014/main" id="{B72B859E-8F19-E0ED-E85B-40B12CC76A81}"/>
                </a:ext>
              </a:extLst>
            </p:cNvPr>
            <p:cNvSpPr/>
            <p:nvPr/>
          </p:nvSpPr>
          <p:spPr>
            <a:xfrm>
              <a:off x="-2772412" y="3031480"/>
              <a:ext cx="66675" cy="94512"/>
            </a:xfrm>
            <a:custGeom>
              <a:avLst/>
              <a:gdLst>
                <a:gd name="connsiteX0" fmla="*/ 8096 w 66675"/>
                <a:gd name="connsiteY0" fmla="*/ 88368 h 94511"/>
                <a:gd name="connsiteX1" fmla="*/ 25241 w 66675"/>
                <a:gd name="connsiteY1" fmla="*/ 7088 h 94511"/>
                <a:gd name="connsiteX2" fmla="*/ 68104 w 66675"/>
                <a:gd name="connsiteY2" fmla="*/ 7088 h 94511"/>
                <a:gd name="connsiteX3" fmla="*/ 64294 w 66675"/>
                <a:gd name="connsiteY3" fmla="*/ 24100 h 94511"/>
                <a:gd name="connsiteX4" fmla="*/ 42386 w 66675"/>
                <a:gd name="connsiteY4" fmla="*/ 24100 h 94511"/>
                <a:gd name="connsiteX5" fmla="*/ 39529 w 66675"/>
                <a:gd name="connsiteY5" fmla="*/ 37332 h 94511"/>
                <a:gd name="connsiteX6" fmla="*/ 60484 w 66675"/>
                <a:gd name="connsiteY6" fmla="*/ 37332 h 94511"/>
                <a:gd name="connsiteX7" fmla="*/ 56674 w 66675"/>
                <a:gd name="connsiteY7" fmla="*/ 54344 h 94511"/>
                <a:gd name="connsiteX8" fmla="*/ 35719 w 66675"/>
                <a:gd name="connsiteY8" fmla="*/ 54344 h 94511"/>
                <a:gd name="connsiteX9" fmla="*/ 31909 w 66675"/>
                <a:gd name="connsiteY9" fmla="*/ 70411 h 94511"/>
                <a:gd name="connsiteX10" fmla="*/ 53816 w 66675"/>
                <a:gd name="connsiteY10" fmla="*/ 70411 h 94511"/>
                <a:gd name="connsiteX11" fmla="*/ 50006 w 66675"/>
                <a:gd name="connsiteY11" fmla="*/ 87423 h 94511"/>
                <a:gd name="connsiteX12" fmla="*/ 7144 w 66675"/>
                <a:gd name="connsiteY12"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8096" y="88368"/>
                  </a:moveTo>
                  <a:lnTo>
                    <a:pt x="25241" y="7088"/>
                  </a:lnTo>
                  <a:lnTo>
                    <a:pt x="68104" y="7088"/>
                  </a:lnTo>
                  <a:lnTo>
                    <a:pt x="64294" y="24100"/>
                  </a:lnTo>
                  <a:lnTo>
                    <a:pt x="42386" y="24100"/>
                  </a:lnTo>
                  <a:lnTo>
                    <a:pt x="39529" y="37332"/>
                  </a:lnTo>
                  <a:lnTo>
                    <a:pt x="60484" y="37332"/>
                  </a:lnTo>
                  <a:lnTo>
                    <a:pt x="56674" y="54344"/>
                  </a:lnTo>
                  <a:lnTo>
                    <a:pt x="35719" y="54344"/>
                  </a:lnTo>
                  <a:lnTo>
                    <a:pt x="31909" y="70411"/>
                  </a:lnTo>
                  <a:lnTo>
                    <a:pt x="53816" y="70411"/>
                  </a:lnTo>
                  <a:lnTo>
                    <a:pt x="50006" y="87423"/>
                  </a:lnTo>
                  <a:lnTo>
                    <a:pt x="7144" y="87423"/>
                  </a:lnTo>
                  <a:close/>
                </a:path>
              </a:pathLst>
            </a:custGeom>
            <a:grpFill/>
            <a:ln w="9525" cap="flat">
              <a:noFill/>
              <a:prstDash val="solid"/>
              <a:miter/>
            </a:ln>
          </p:spPr>
          <p:txBody>
            <a:bodyPr rtlCol="0" anchor="ctr"/>
            <a:lstStyle/>
            <a:p>
              <a:endParaRPr lang="en-US" dirty="0"/>
            </a:p>
          </p:txBody>
        </p:sp>
        <p:sp>
          <p:nvSpPr>
            <p:cNvPr id="49" name="Freihandform 29">
              <a:extLst>
                <a:ext uri="{FF2B5EF4-FFF2-40B4-BE49-F238E27FC236}">
                  <a16:creationId xmlns:a16="http://schemas.microsoft.com/office/drawing/2014/main" id="{0DAF04A5-D4FB-5226-7E76-5F4A7DAB4E13}"/>
                </a:ext>
              </a:extLst>
            </p:cNvPr>
            <p:cNvSpPr/>
            <p:nvPr/>
          </p:nvSpPr>
          <p:spPr>
            <a:xfrm>
              <a:off x="-2655254" y="3030535"/>
              <a:ext cx="76200" cy="94512"/>
            </a:xfrm>
            <a:custGeom>
              <a:avLst/>
              <a:gdLst>
                <a:gd name="connsiteX0" fmla="*/ 32861 w 76200"/>
                <a:gd name="connsiteY0" fmla="*/ 90259 h 94511"/>
                <a:gd name="connsiteX1" fmla="*/ 18574 w 76200"/>
                <a:gd name="connsiteY1" fmla="*/ 86478 h 94511"/>
                <a:gd name="connsiteX2" fmla="*/ 10001 w 76200"/>
                <a:gd name="connsiteY2" fmla="*/ 76082 h 94511"/>
                <a:gd name="connsiteX3" fmla="*/ 7144 w 76200"/>
                <a:gd name="connsiteY3" fmla="*/ 60960 h 94511"/>
                <a:gd name="connsiteX4" fmla="*/ 9049 w 76200"/>
                <a:gd name="connsiteY4" fmla="*/ 45838 h 94511"/>
                <a:gd name="connsiteX5" fmla="*/ 13811 w 76200"/>
                <a:gd name="connsiteY5" fmla="*/ 30716 h 94511"/>
                <a:gd name="connsiteX6" fmla="*/ 21431 w 76200"/>
                <a:gd name="connsiteY6" fmla="*/ 18430 h 94511"/>
                <a:gd name="connsiteX7" fmla="*/ 32861 w 76200"/>
                <a:gd name="connsiteY7" fmla="*/ 9924 h 94511"/>
                <a:gd name="connsiteX8" fmla="*/ 47149 w 76200"/>
                <a:gd name="connsiteY8" fmla="*/ 7088 h 94511"/>
                <a:gd name="connsiteX9" fmla="*/ 59531 w 76200"/>
                <a:gd name="connsiteY9" fmla="*/ 8979 h 94511"/>
                <a:gd name="connsiteX10" fmla="*/ 70009 w 76200"/>
                <a:gd name="connsiteY10" fmla="*/ 13704 h 94511"/>
                <a:gd name="connsiteX11" fmla="*/ 61436 w 76200"/>
                <a:gd name="connsiteY11" fmla="*/ 29771 h 94511"/>
                <a:gd name="connsiteX12" fmla="*/ 53816 w 76200"/>
                <a:gd name="connsiteY12" fmla="*/ 25991 h 94511"/>
                <a:gd name="connsiteX13" fmla="*/ 47149 w 76200"/>
                <a:gd name="connsiteY13" fmla="*/ 25046 h 94511"/>
                <a:gd name="connsiteX14" fmla="*/ 40481 w 76200"/>
                <a:gd name="connsiteY14" fmla="*/ 27881 h 94511"/>
                <a:gd name="connsiteX15" fmla="*/ 34766 w 76200"/>
                <a:gd name="connsiteY15" fmla="*/ 34497 h 94511"/>
                <a:gd name="connsiteX16" fmla="*/ 30956 w 76200"/>
                <a:gd name="connsiteY16" fmla="*/ 43003 h 94511"/>
                <a:gd name="connsiteX17" fmla="*/ 28099 w 76200"/>
                <a:gd name="connsiteY17" fmla="*/ 52454 h 94511"/>
                <a:gd name="connsiteX18" fmla="*/ 28099 w 76200"/>
                <a:gd name="connsiteY18" fmla="*/ 60960 h 94511"/>
                <a:gd name="connsiteX19" fmla="*/ 30004 w 76200"/>
                <a:gd name="connsiteY19" fmla="*/ 70411 h 94511"/>
                <a:gd name="connsiteX20" fmla="*/ 36671 w 76200"/>
                <a:gd name="connsiteY20" fmla="*/ 73247 h 94511"/>
                <a:gd name="connsiteX21" fmla="*/ 45244 w 76200"/>
                <a:gd name="connsiteY21" fmla="*/ 72301 h 94511"/>
                <a:gd name="connsiteX22" fmla="*/ 53816 w 76200"/>
                <a:gd name="connsiteY22" fmla="*/ 68521 h 94511"/>
                <a:gd name="connsiteX23" fmla="*/ 53816 w 76200"/>
                <a:gd name="connsiteY23" fmla="*/ 85533 h 94511"/>
                <a:gd name="connsiteX24" fmla="*/ 43339 w 76200"/>
                <a:gd name="connsiteY24" fmla="*/ 89313 h 94511"/>
                <a:gd name="connsiteX25" fmla="*/ 31909 w 76200"/>
                <a:gd name="connsiteY25" fmla="*/ 90259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6200" h="94511">
                  <a:moveTo>
                    <a:pt x="32861" y="90259"/>
                  </a:moveTo>
                  <a:cubicBezTo>
                    <a:pt x="27146" y="90259"/>
                    <a:pt x="22384" y="89313"/>
                    <a:pt x="18574" y="86478"/>
                  </a:cubicBezTo>
                  <a:cubicBezTo>
                    <a:pt x="14764" y="83643"/>
                    <a:pt x="11906" y="80807"/>
                    <a:pt x="10001" y="76082"/>
                  </a:cubicBezTo>
                  <a:cubicBezTo>
                    <a:pt x="8096" y="71356"/>
                    <a:pt x="7144" y="66631"/>
                    <a:pt x="7144" y="60960"/>
                  </a:cubicBezTo>
                  <a:cubicBezTo>
                    <a:pt x="7144" y="55289"/>
                    <a:pt x="7144" y="50564"/>
                    <a:pt x="9049" y="45838"/>
                  </a:cubicBezTo>
                  <a:cubicBezTo>
                    <a:pt x="10954" y="41113"/>
                    <a:pt x="11906" y="35442"/>
                    <a:pt x="13811" y="30716"/>
                  </a:cubicBezTo>
                  <a:cubicBezTo>
                    <a:pt x="15716" y="25991"/>
                    <a:pt x="18574" y="22210"/>
                    <a:pt x="21431" y="18430"/>
                  </a:cubicBezTo>
                  <a:cubicBezTo>
                    <a:pt x="24289" y="14649"/>
                    <a:pt x="28099" y="11814"/>
                    <a:pt x="32861" y="9924"/>
                  </a:cubicBezTo>
                  <a:cubicBezTo>
                    <a:pt x="37624" y="8033"/>
                    <a:pt x="42386" y="7088"/>
                    <a:pt x="47149" y="7088"/>
                  </a:cubicBezTo>
                  <a:cubicBezTo>
                    <a:pt x="51911" y="7088"/>
                    <a:pt x="55721" y="7088"/>
                    <a:pt x="59531" y="8979"/>
                  </a:cubicBezTo>
                  <a:cubicBezTo>
                    <a:pt x="63341" y="10869"/>
                    <a:pt x="67151" y="11814"/>
                    <a:pt x="70009" y="13704"/>
                  </a:cubicBezTo>
                  <a:lnTo>
                    <a:pt x="61436" y="29771"/>
                  </a:lnTo>
                  <a:cubicBezTo>
                    <a:pt x="58579" y="27881"/>
                    <a:pt x="56674" y="26936"/>
                    <a:pt x="53816" y="25991"/>
                  </a:cubicBezTo>
                  <a:cubicBezTo>
                    <a:pt x="50959" y="25046"/>
                    <a:pt x="49054" y="25046"/>
                    <a:pt x="47149" y="25046"/>
                  </a:cubicBezTo>
                  <a:cubicBezTo>
                    <a:pt x="45244" y="25046"/>
                    <a:pt x="42386" y="25046"/>
                    <a:pt x="40481" y="27881"/>
                  </a:cubicBezTo>
                  <a:cubicBezTo>
                    <a:pt x="38576" y="30716"/>
                    <a:pt x="36671" y="31661"/>
                    <a:pt x="34766" y="34497"/>
                  </a:cubicBezTo>
                  <a:cubicBezTo>
                    <a:pt x="32861" y="37332"/>
                    <a:pt x="31909" y="40167"/>
                    <a:pt x="30956" y="43003"/>
                  </a:cubicBezTo>
                  <a:cubicBezTo>
                    <a:pt x="30004" y="45838"/>
                    <a:pt x="29051" y="49619"/>
                    <a:pt x="28099" y="52454"/>
                  </a:cubicBezTo>
                  <a:cubicBezTo>
                    <a:pt x="27146" y="55289"/>
                    <a:pt x="28099" y="59070"/>
                    <a:pt x="28099" y="60960"/>
                  </a:cubicBezTo>
                  <a:cubicBezTo>
                    <a:pt x="28099" y="65686"/>
                    <a:pt x="28099" y="68521"/>
                    <a:pt x="30004" y="70411"/>
                  </a:cubicBezTo>
                  <a:cubicBezTo>
                    <a:pt x="31909" y="72301"/>
                    <a:pt x="33814" y="73247"/>
                    <a:pt x="36671" y="73247"/>
                  </a:cubicBezTo>
                  <a:cubicBezTo>
                    <a:pt x="39529" y="73247"/>
                    <a:pt x="42386" y="73247"/>
                    <a:pt x="45244" y="72301"/>
                  </a:cubicBezTo>
                  <a:cubicBezTo>
                    <a:pt x="48101" y="71356"/>
                    <a:pt x="50959" y="70411"/>
                    <a:pt x="53816" y="68521"/>
                  </a:cubicBezTo>
                  <a:lnTo>
                    <a:pt x="53816" y="85533"/>
                  </a:lnTo>
                  <a:cubicBezTo>
                    <a:pt x="50006" y="87423"/>
                    <a:pt x="47149" y="88368"/>
                    <a:pt x="43339" y="89313"/>
                  </a:cubicBezTo>
                  <a:cubicBezTo>
                    <a:pt x="39529" y="90259"/>
                    <a:pt x="35719" y="90259"/>
                    <a:pt x="31909" y="90259"/>
                  </a:cubicBezTo>
                  <a:close/>
                </a:path>
              </a:pathLst>
            </a:custGeom>
            <a:grpFill/>
            <a:ln w="9525" cap="flat">
              <a:noFill/>
              <a:prstDash val="solid"/>
              <a:miter/>
            </a:ln>
          </p:spPr>
          <p:txBody>
            <a:bodyPr rtlCol="0" anchor="ctr"/>
            <a:lstStyle/>
            <a:p>
              <a:endParaRPr lang="en-US" dirty="0"/>
            </a:p>
          </p:txBody>
        </p:sp>
        <p:sp>
          <p:nvSpPr>
            <p:cNvPr id="50" name="Freihandform 30">
              <a:extLst>
                <a:ext uri="{FF2B5EF4-FFF2-40B4-BE49-F238E27FC236}">
                  <a16:creationId xmlns:a16="http://schemas.microsoft.com/office/drawing/2014/main" id="{67BB5344-2662-3BDC-0822-E77029B9064F}"/>
                </a:ext>
              </a:extLst>
            </p:cNvPr>
            <p:cNvSpPr/>
            <p:nvPr/>
          </p:nvSpPr>
          <p:spPr>
            <a:xfrm>
              <a:off x="-2581912" y="3031480"/>
              <a:ext cx="85725" cy="94512"/>
            </a:xfrm>
            <a:custGeom>
              <a:avLst/>
              <a:gdLst>
                <a:gd name="connsiteX0" fmla="*/ 8096 w 85725"/>
                <a:gd name="connsiteY0" fmla="*/ 88368 h 94511"/>
                <a:gd name="connsiteX1" fmla="*/ 25241 w 85725"/>
                <a:gd name="connsiteY1" fmla="*/ 7088 h 94511"/>
                <a:gd name="connsiteX2" fmla="*/ 45244 w 85725"/>
                <a:gd name="connsiteY2" fmla="*/ 7088 h 94511"/>
                <a:gd name="connsiteX3" fmla="*/ 38576 w 85725"/>
                <a:gd name="connsiteY3" fmla="*/ 37332 h 94511"/>
                <a:gd name="connsiteX4" fmla="*/ 55721 w 85725"/>
                <a:gd name="connsiteY4" fmla="*/ 37332 h 94511"/>
                <a:gd name="connsiteX5" fmla="*/ 62389 w 85725"/>
                <a:gd name="connsiteY5" fmla="*/ 7088 h 94511"/>
                <a:gd name="connsiteX6" fmla="*/ 83344 w 85725"/>
                <a:gd name="connsiteY6" fmla="*/ 7088 h 94511"/>
                <a:gd name="connsiteX7" fmla="*/ 66199 w 85725"/>
                <a:gd name="connsiteY7" fmla="*/ 88368 h 94511"/>
                <a:gd name="connsiteX8" fmla="*/ 45244 w 85725"/>
                <a:gd name="connsiteY8" fmla="*/ 88368 h 94511"/>
                <a:gd name="connsiteX9" fmla="*/ 51911 w 85725"/>
                <a:gd name="connsiteY9" fmla="*/ 55289 h 94511"/>
                <a:gd name="connsiteX10" fmla="*/ 34766 w 85725"/>
                <a:gd name="connsiteY10" fmla="*/ 55289 h 94511"/>
                <a:gd name="connsiteX11" fmla="*/ 27146 w 85725"/>
                <a:gd name="connsiteY11" fmla="*/ 88368 h 94511"/>
                <a:gd name="connsiteX12" fmla="*/ 7144 w 8572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5725" h="94511">
                  <a:moveTo>
                    <a:pt x="8096" y="88368"/>
                  </a:moveTo>
                  <a:lnTo>
                    <a:pt x="25241" y="7088"/>
                  </a:lnTo>
                  <a:lnTo>
                    <a:pt x="45244" y="7088"/>
                  </a:lnTo>
                  <a:lnTo>
                    <a:pt x="38576" y="37332"/>
                  </a:lnTo>
                  <a:lnTo>
                    <a:pt x="55721" y="37332"/>
                  </a:lnTo>
                  <a:lnTo>
                    <a:pt x="62389" y="7088"/>
                  </a:lnTo>
                  <a:lnTo>
                    <a:pt x="83344" y="7088"/>
                  </a:lnTo>
                  <a:lnTo>
                    <a:pt x="66199" y="88368"/>
                  </a:lnTo>
                  <a:lnTo>
                    <a:pt x="45244" y="88368"/>
                  </a:lnTo>
                  <a:lnTo>
                    <a:pt x="51911" y="55289"/>
                  </a:lnTo>
                  <a:lnTo>
                    <a:pt x="34766" y="55289"/>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51" name="Freihandform 31">
              <a:extLst>
                <a:ext uri="{FF2B5EF4-FFF2-40B4-BE49-F238E27FC236}">
                  <a16:creationId xmlns:a16="http://schemas.microsoft.com/office/drawing/2014/main" id="{AC0E6AD5-03E1-4B64-0F74-953DD99356BB}"/>
                </a:ext>
              </a:extLst>
            </p:cNvPr>
            <p:cNvSpPr/>
            <p:nvPr/>
          </p:nvSpPr>
          <p:spPr>
            <a:xfrm>
              <a:off x="-2492377" y="3031480"/>
              <a:ext cx="66675" cy="94512"/>
            </a:xfrm>
            <a:custGeom>
              <a:avLst/>
              <a:gdLst>
                <a:gd name="connsiteX0" fmla="*/ 8096 w 66675"/>
                <a:gd name="connsiteY0" fmla="*/ 88368 h 94511"/>
                <a:gd name="connsiteX1" fmla="*/ 25241 w 66675"/>
                <a:gd name="connsiteY1" fmla="*/ 7088 h 94511"/>
                <a:gd name="connsiteX2" fmla="*/ 68104 w 66675"/>
                <a:gd name="connsiteY2" fmla="*/ 7088 h 94511"/>
                <a:gd name="connsiteX3" fmla="*/ 64294 w 66675"/>
                <a:gd name="connsiteY3" fmla="*/ 24100 h 94511"/>
                <a:gd name="connsiteX4" fmla="*/ 42386 w 66675"/>
                <a:gd name="connsiteY4" fmla="*/ 24100 h 94511"/>
                <a:gd name="connsiteX5" fmla="*/ 39529 w 66675"/>
                <a:gd name="connsiteY5" fmla="*/ 37332 h 94511"/>
                <a:gd name="connsiteX6" fmla="*/ 60484 w 66675"/>
                <a:gd name="connsiteY6" fmla="*/ 37332 h 94511"/>
                <a:gd name="connsiteX7" fmla="*/ 56674 w 66675"/>
                <a:gd name="connsiteY7" fmla="*/ 54344 h 94511"/>
                <a:gd name="connsiteX8" fmla="*/ 35719 w 66675"/>
                <a:gd name="connsiteY8" fmla="*/ 54344 h 94511"/>
                <a:gd name="connsiteX9" fmla="*/ 31909 w 66675"/>
                <a:gd name="connsiteY9" fmla="*/ 70411 h 94511"/>
                <a:gd name="connsiteX10" fmla="*/ 53816 w 66675"/>
                <a:gd name="connsiteY10" fmla="*/ 70411 h 94511"/>
                <a:gd name="connsiteX11" fmla="*/ 50006 w 66675"/>
                <a:gd name="connsiteY11" fmla="*/ 87423 h 94511"/>
                <a:gd name="connsiteX12" fmla="*/ 7144 w 66675"/>
                <a:gd name="connsiteY12"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8096" y="88368"/>
                  </a:moveTo>
                  <a:lnTo>
                    <a:pt x="25241" y="7088"/>
                  </a:lnTo>
                  <a:lnTo>
                    <a:pt x="68104" y="7088"/>
                  </a:lnTo>
                  <a:lnTo>
                    <a:pt x="64294" y="24100"/>
                  </a:lnTo>
                  <a:lnTo>
                    <a:pt x="42386" y="24100"/>
                  </a:lnTo>
                  <a:lnTo>
                    <a:pt x="39529" y="37332"/>
                  </a:lnTo>
                  <a:lnTo>
                    <a:pt x="60484" y="37332"/>
                  </a:lnTo>
                  <a:lnTo>
                    <a:pt x="56674" y="54344"/>
                  </a:lnTo>
                  <a:lnTo>
                    <a:pt x="35719" y="54344"/>
                  </a:lnTo>
                  <a:lnTo>
                    <a:pt x="31909" y="70411"/>
                  </a:lnTo>
                  <a:lnTo>
                    <a:pt x="53816" y="70411"/>
                  </a:lnTo>
                  <a:lnTo>
                    <a:pt x="50006" y="87423"/>
                  </a:lnTo>
                  <a:lnTo>
                    <a:pt x="7144" y="87423"/>
                  </a:lnTo>
                  <a:close/>
                </a:path>
              </a:pathLst>
            </a:custGeom>
            <a:grpFill/>
            <a:ln w="9525" cap="flat">
              <a:noFill/>
              <a:prstDash val="solid"/>
              <a:miter/>
            </a:ln>
          </p:spPr>
          <p:txBody>
            <a:bodyPr rtlCol="0" anchor="ctr"/>
            <a:lstStyle/>
            <a:p>
              <a:endParaRPr lang="en-US" dirty="0"/>
            </a:p>
          </p:txBody>
        </p:sp>
        <p:sp>
          <p:nvSpPr>
            <p:cNvPr id="52" name="Freihandform 32">
              <a:extLst>
                <a:ext uri="{FF2B5EF4-FFF2-40B4-BE49-F238E27FC236}">
                  <a16:creationId xmlns:a16="http://schemas.microsoft.com/office/drawing/2014/main" id="{FF5A7EC7-BA70-4A16-AF39-3638FF9B2B26}"/>
                </a:ext>
              </a:extLst>
            </p:cNvPr>
            <p:cNvSpPr/>
            <p:nvPr/>
          </p:nvSpPr>
          <p:spPr>
            <a:xfrm>
              <a:off x="-2419987" y="3031480"/>
              <a:ext cx="104775" cy="94512"/>
            </a:xfrm>
            <a:custGeom>
              <a:avLst/>
              <a:gdLst>
                <a:gd name="connsiteX0" fmla="*/ 7144 w 104775"/>
                <a:gd name="connsiteY0" fmla="*/ 88368 h 94511"/>
                <a:gd name="connsiteX1" fmla="*/ 24289 w 104775"/>
                <a:gd name="connsiteY1" fmla="*/ 7088 h 94511"/>
                <a:gd name="connsiteX2" fmla="*/ 50959 w 104775"/>
                <a:gd name="connsiteY2" fmla="*/ 7088 h 94511"/>
                <a:gd name="connsiteX3" fmla="*/ 50959 w 104775"/>
                <a:gd name="connsiteY3" fmla="*/ 59070 h 94511"/>
                <a:gd name="connsiteX4" fmla="*/ 50959 w 104775"/>
                <a:gd name="connsiteY4" fmla="*/ 59070 h 94511"/>
                <a:gd name="connsiteX5" fmla="*/ 73819 w 104775"/>
                <a:gd name="connsiteY5" fmla="*/ 7088 h 94511"/>
                <a:gd name="connsiteX6" fmla="*/ 101441 w 104775"/>
                <a:gd name="connsiteY6" fmla="*/ 7088 h 94511"/>
                <a:gd name="connsiteX7" fmla="*/ 84296 w 104775"/>
                <a:gd name="connsiteY7" fmla="*/ 88368 h 94511"/>
                <a:gd name="connsiteX8" fmla="*/ 65246 w 104775"/>
                <a:gd name="connsiteY8" fmla="*/ 88368 h 94511"/>
                <a:gd name="connsiteX9" fmla="*/ 72866 w 104775"/>
                <a:gd name="connsiteY9" fmla="*/ 54344 h 94511"/>
                <a:gd name="connsiteX10" fmla="*/ 74771 w 104775"/>
                <a:gd name="connsiteY10" fmla="*/ 45838 h 94511"/>
                <a:gd name="connsiteX11" fmla="*/ 76676 w 104775"/>
                <a:gd name="connsiteY11" fmla="*/ 40167 h 94511"/>
                <a:gd name="connsiteX12" fmla="*/ 77629 w 104775"/>
                <a:gd name="connsiteY12" fmla="*/ 36387 h 94511"/>
                <a:gd name="connsiteX13" fmla="*/ 77629 w 104775"/>
                <a:gd name="connsiteY13" fmla="*/ 36387 h 94511"/>
                <a:gd name="connsiteX14" fmla="*/ 53816 w 104775"/>
                <a:gd name="connsiteY14" fmla="*/ 88368 h 94511"/>
                <a:gd name="connsiteX15" fmla="*/ 35719 w 104775"/>
                <a:gd name="connsiteY15" fmla="*/ 88368 h 94511"/>
                <a:gd name="connsiteX16" fmla="*/ 35719 w 104775"/>
                <a:gd name="connsiteY16" fmla="*/ 37332 h 94511"/>
                <a:gd name="connsiteX17" fmla="*/ 35719 w 104775"/>
                <a:gd name="connsiteY17" fmla="*/ 37332 h 94511"/>
                <a:gd name="connsiteX18" fmla="*/ 34766 w 104775"/>
                <a:gd name="connsiteY18" fmla="*/ 44893 h 94511"/>
                <a:gd name="connsiteX19" fmla="*/ 33814 w 104775"/>
                <a:gd name="connsiteY19" fmla="*/ 51509 h 94511"/>
                <a:gd name="connsiteX20" fmla="*/ 32861 w 104775"/>
                <a:gd name="connsiteY20" fmla="*/ 57180 h 94511"/>
                <a:gd name="connsiteX21" fmla="*/ 26194 w 104775"/>
                <a:gd name="connsiteY21" fmla="*/ 88368 h 94511"/>
                <a:gd name="connsiteX22" fmla="*/ 7144 w 104775"/>
                <a:gd name="connsiteY2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4775" h="94511">
                  <a:moveTo>
                    <a:pt x="7144" y="88368"/>
                  </a:moveTo>
                  <a:lnTo>
                    <a:pt x="24289" y="7088"/>
                  </a:lnTo>
                  <a:lnTo>
                    <a:pt x="50959" y="7088"/>
                  </a:lnTo>
                  <a:lnTo>
                    <a:pt x="50959" y="59070"/>
                  </a:lnTo>
                  <a:lnTo>
                    <a:pt x="50959" y="59070"/>
                  </a:lnTo>
                  <a:lnTo>
                    <a:pt x="73819" y="7088"/>
                  </a:lnTo>
                  <a:lnTo>
                    <a:pt x="101441" y="7088"/>
                  </a:lnTo>
                  <a:lnTo>
                    <a:pt x="84296" y="88368"/>
                  </a:lnTo>
                  <a:lnTo>
                    <a:pt x="65246" y="88368"/>
                  </a:lnTo>
                  <a:lnTo>
                    <a:pt x="72866" y="54344"/>
                  </a:lnTo>
                  <a:cubicBezTo>
                    <a:pt x="72866" y="50564"/>
                    <a:pt x="73819" y="48674"/>
                    <a:pt x="74771" y="45838"/>
                  </a:cubicBezTo>
                  <a:cubicBezTo>
                    <a:pt x="75724" y="43003"/>
                    <a:pt x="75724" y="42058"/>
                    <a:pt x="76676" y="40167"/>
                  </a:cubicBezTo>
                  <a:cubicBezTo>
                    <a:pt x="77629" y="38277"/>
                    <a:pt x="76676" y="37332"/>
                    <a:pt x="77629" y="36387"/>
                  </a:cubicBezTo>
                  <a:lnTo>
                    <a:pt x="77629" y="36387"/>
                  </a:lnTo>
                  <a:lnTo>
                    <a:pt x="53816" y="88368"/>
                  </a:lnTo>
                  <a:lnTo>
                    <a:pt x="35719" y="88368"/>
                  </a:lnTo>
                  <a:lnTo>
                    <a:pt x="35719" y="37332"/>
                  </a:lnTo>
                  <a:lnTo>
                    <a:pt x="35719" y="37332"/>
                  </a:lnTo>
                  <a:cubicBezTo>
                    <a:pt x="35719" y="40167"/>
                    <a:pt x="35719" y="42058"/>
                    <a:pt x="34766" y="44893"/>
                  </a:cubicBezTo>
                  <a:cubicBezTo>
                    <a:pt x="33814" y="47728"/>
                    <a:pt x="34766" y="49619"/>
                    <a:pt x="33814" y="51509"/>
                  </a:cubicBezTo>
                  <a:cubicBezTo>
                    <a:pt x="32861" y="53399"/>
                    <a:pt x="33814" y="55289"/>
                    <a:pt x="32861" y="57180"/>
                  </a:cubicBezTo>
                  <a:lnTo>
                    <a:pt x="26194" y="88368"/>
                  </a:lnTo>
                  <a:lnTo>
                    <a:pt x="7144" y="88368"/>
                  </a:lnTo>
                  <a:close/>
                </a:path>
              </a:pathLst>
            </a:custGeom>
            <a:grpFill/>
            <a:ln w="9525" cap="flat">
              <a:noFill/>
              <a:prstDash val="solid"/>
              <a:miter/>
            </a:ln>
          </p:spPr>
          <p:txBody>
            <a:bodyPr rtlCol="0" anchor="ctr"/>
            <a:lstStyle/>
            <a:p>
              <a:endParaRPr lang="en-US" dirty="0"/>
            </a:p>
          </p:txBody>
        </p:sp>
        <p:sp>
          <p:nvSpPr>
            <p:cNvPr id="53" name="Freihandform 33">
              <a:extLst>
                <a:ext uri="{FF2B5EF4-FFF2-40B4-BE49-F238E27FC236}">
                  <a16:creationId xmlns:a16="http://schemas.microsoft.com/office/drawing/2014/main" id="{4BC4F3C2-08BE-CCE5-E47B-7061E110814D}"/>
                </a:ext>
              </a:extLst>
            </p:cNvPr>
            <p:cNvSpPr/>
            <p:nvPr/>
          </p:nvSpPr>
          <p:spPr>
            <a:xfrm>
              <a:off x="-2310449" y="3031480"/>
              <a:ext cx="47625" cy="94512"/>
            </a:xfrm>
            <a:custGeom>
              <a:avLst/>
              <a:gdLst>
                <a:gd name="connsiteX0" fmla="*/ 7144 w 47625"/>
                <a:gd name="connsiteY0" fmla="*/ 88368 h 94511"/>
                <a:gd name="connsiteX1" fmla="*/ 24289 w 47625"/>
                <a:gd name="connsiteY1" fmla="*/ 7088 h 94511"/>
                <a:gd name="connsiteX2" fmla="*/ 44291 w 47625"/>
                <a:gd name="connsiteY2" fmla="*/ 7088 h 94511"/>
                <a:gd name="connsiteX3" fmla="*/ 27146 w 47625"/>
                <a:gd name="connsiteY3" fmla="*/ 88368 h 94511"/>
                <a:gd name="connsiteX4" fmla="*/ 7144 w 47625"/>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94511">
                  <a:moveTo>
                    <a:pt x="7144" y="88368"/>
                  </a:moveTo>
                  <a:lnTo>
                    <a:pt x="24289" y="7088"/>
                  </a:lnTo>
                  <a:lnTo>
                    <a:pt x="44291" y="7088"/>
                  </a:lnTo>
                  <a:lnTo>
                    <a:pt x="27146" y="88368"/>
                  </a:lnTo>
                  <a:lnTo>
                    <a:pt x="7144" y="88368"/>
                  </a:lnTo>
                  <a:close/>
                </a:path>
              </a:pathLst>
            </a:custGeom>
            <a:grpFill/>
            <a:ln w="9525" cap="flat">
              <a:noFill/>
              <a:prstDash val="solid"/>
              <a:miter/>
            </a:ln>
          </p:spPr>
          <p:txBody>
            <a:bodyPr rtlCol="0" anchor="ctr"/>
            <a:lstStyle/>
            <a:p>
              <a:endParaRPr lang="en-US" dirty="0"/>
            </a:p>
          </p:txBody>
        </p:sp>
        <p:sp>
          <p:nvSpPr>
            <p:cNvPr id="54" name="Freihandform 34">
              <a:extLst>
                <a:ext uri="{FF2B5EF4-FFF2-40B4-BE49-F238E27FC236}">
                  <a16:creationId xmlns:a16="http://schemas.microsoft.com/office/drawing/2014/main" id="{ED41B12C-E377-3CDB-37EE-5386BEBB518F}"/>
                </a:ext>
              </a:extLst>
            </p:cNvPr>
            <p:cNvSpPr/>
            <p:nvPr/>
          </p:nvSpPr>
          <p:spPr>
            <a:xfrm>
              <a:off x="-2259967" y="3031480"/>
              <a:ext cx="66675" cy="94512"/>
            </a:xfrm>
            <a:custGeom>
              <a:avLst/>
              <a:gdLst>
                <a:gd name="connsiteX0" fmla="*/ 28099 w 66675"/>
                <a:gd name="connsiteY0" fmla="*/ 89313 h 94511"/>
                <a:gd name="connsiteX1" fmla="*/ 16669 w 66675"/>
                <a:gd name="connsiteY1" fmla="*/ 88368 h 94511"/>
                <a:gd name="connsiteX2" fmla="*/ 7144 w 66675"/>
                <a:gd name="connsiteY2" fmla="*/ 84588 h 94511"/>
                <a:gd name="connsiteX3" fmla="*/ 9049 w 66675"/>
                <a:gd name="connsiteY3" fmla="*/ 65686 h 94511"/>
                <a:gd name="connsiteX4" fmla="*/ 17621 w 66675"/>
                <a:gd name="connsiteY4" fmla="*/ 70411 h 94511"/>
                <a:gd name="connsiteX5" fmla="*/ 27146 w 66675"/>
                <a:gd name="connsiteY5" fmla="*/ 72301 h 94511"/>
                <a:gd name="connsiteX6" fmla="*/ 30004 w 66675"/>
                <a:gd name="connsiteY6" fmla="*/ 72301 h 94511"/>
                <a:gd name="connsiteX7" fmla="*/ 32861 w 66675"/>
                <a:gd name="connsiteY7" fmla="*/ 71356 h 94511"/>
                <a:gd name="connsiteX8" fmla="*/ 34766 w 66675"/>
                <a:gd name="connsiteY8" fmla="*/ 69466 h 94511"/>
                <a:gd name="connsiteX9" fmla="*/ 34766 w 66675"/>
                <a:gd name="connsiteY9" fmla="*/ 66631 h 94511"/>
                <a:gd name="connsiteX10" fmla="*/ 34766 w 66675"/>
                <a:gd name="connsiteY10" fmla="*/ 62850 h 94511"/>
                <a:gd name="connsiteX11" fmla="*/ 31909 w 66675"/>
                <a:gd name="connsiteY11" fmla="*/ 59070 h 94511"/>
                <a:gd name="connsiteX12" fmla="*/ 27146 w 66675"/>
                <a:gd name="connsiteY12" fmla="*/ 55289 h 94511"/>
                <a:gd name="connsiteX13" fmla="*/ 21431 w 66675"/>
                <a:gd name="connsiteY13" fmla="*/ 48674 h 94511"/>
                <a:gd name="connsiteX14" fmla="*/ 17621 w 66675"/>
                <a:gd name="connsiteY14" fmla="*/ 42058 h 94511"/>
                <a:gd name="connsiteX15" fmla="*/ 16669 w 66675"/>
                <a:gd name="connsiteY15" fmla="*/ 33552 h 94511"/>
                <a:gd name="connsiteX16" fmla="*/ 18574 w 66675"/>
                <a:gd name="connsiteY16" fmla="*/ 23155 h 94511"/>
                <a:gd name="connsiteX17" fmla="*/ 24289 w 66675"/>
                <a:gd name="connsiteY17" fmla="*/ 14649 h 94511"/>
                <a:gd name="connsiteX18" fmla="*/ 32861 w 66675"/>
                <a:gd name="connsiteY18" fmla="*/ 8979 h 94511"/>
                <a:gd name="connsiteX19" fmla="*/ 45244 w 66675"/>
                <a:gd name="connsiteY19" fmla="*/ 7088 h 94511"/>
                <a:gd name="connsiteX20" fmla="*/ 56674 w 66675"/>
                <a:gd name="connsiteY20" fmla="*/ 8979 h 94511"/>
                <a:gd name="connsiteX21" fmla="*/ 67151 w 66675"/>
                <a:gd name="connsiteY21" fmla="*/ 13704 h 94511"/>
                <a:gd name="connsiteX22" fmla="*/ 59531 w 66675"/>
                <a:gd name="connsiteY22" fmla="*/ 30716 h 94511"/>
                <a:gd name="connsiteX23" fmla="*/ 51911 w 66675"/>
                <a:gd name="connsiteY23" fmla="*/ 26936 h 94511"/>
                <a:gd name="connsiteX24" fmla="*/ 45244 w 66675"/>
                <a:gd name="connsiteY24" fmla="*/ 25046 h 94511"/>
                <a:gd name="connsiteX25" fmla="*/ 42386 w 66675"/>
                <a:gd name="connsiteY25" fmla="*/ 25046 h 94511"/>
                <a:gd name="connsiteX26" fmla="*/ 40481 w 66675"/>
                <a:gd name="connsiteY26" fmla="*/ 25991 h 94511"/>
                <a:gd name="connsiteX27" fmla="*/ 39529 w 66675"/>
                <a:gd name="connsiteY27" fmla="*/ 27881 h 94511"/>
                <a:gd name="connsiteX28" fmla="*/ 39529 w 66675"/>
                <a:gd name="connsiteY28" fmla="*/ 30716 h 94511"/>
                <a:gd name="connsiteX29" fmla="*/ 39529 w 66675"/>
                <a:gd name="connsiteY29" fmla="*/ 33552 h 94511"/>
                <a:gd name="connsiteX30" fmla="*/ 41434 w 66675"/>
                <a:gd name="connsiteY30" fmla="*/ 37332 h 94511"/>
                <a:gd name="connsiteX31" fmla="*/ 46196 w 66675"/>
                <a:gd name="connsiteY31" fmla="*/ 42058 h 94511"/>
                <a:gd name="connsiteX32" fmla="*/ 52864 w 66675"/>
                <a:gd name="connsiteY32" fmla="*/ 48674 h 94511"/>
                <a:gd name="connsiteX33" fmla="*/ 56674 w 66675"/>
                <a:gd name="connsiteY33" fmla="*/ 55289 h 94511"/>
                <a:gd name="connsiteX34" fmla="*/ 57626 w 66675"/>
                <a:gd name="connsiteY34" fmla="*/ 63795 h 94511"/>
                <a:gd name="connsiteX35" fmla="*/ 55721 w 66675"/>
                <a:gd name="connsiteY35" fmla="*/ 74192 h 94511"/>
                <a:gd name="connsiteX36" fmla="*/ 50006 w 66675"/>
                <a:gd name="connsiteY36" fmla="*/ 82698 h 94511"/>
                <a:gd name="connsiteX37" fmla="*/ 40481 w 66675"/>
                <a:gd name="connsiteY37" fmla="*/ 88368 h 94511"/>
                <a:gd name="connsiteX38" fmla="*/ 27146 w 66675"/>
                <a:gd name="connsiteY38" fmla="*/ 90259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6675" h="94511">
                  <a:moveTo>
                    <a:pt x="28099" y="89313"/>
                  </a:moveTo>
                  <a:cubicBezTo>
                    <a:pt x="24289" y="89313"/>
                    <a:pt x="20479" y="89313"/>
                    <a:pt x="16669" y="88368"/>
                  </a:cubicBezTo>
                  <a:cubicBezTo>
                    <a:pt x="12859" y="87423"/>
                    <a:pt x="10001" y="86478"/>
                    <a:pt x="7144" y="84588"/>
                  </a:cubicBezTo>
                  <a:lnTo>
                    <a:pt x="9049" y="65686"/>
                  </a:lnTo>
                  <a:cubicBezTo>
                    <a:pt x="11906" y="67576"/>
                    <a:pt x="14764" y="69466"/>
                    <a:pt x="17621" y="70411"/>
                  </a:cubicBezTo>
                  <a:cubicBezTo>
                    <a:pt x="20479" y="71356"/>
                    <a:pt x="24289" y="72301"/>
                    <a:pt x="27146" y="72301"/>
                  </a:cubicBezTo>
                  <a:cubicBezTo>
                    <a:pt x="30004" y="72301"/>
                    <a:pt x="29051" y="72301"/>
                    <a:pt x="30004" y="72301"/>
                  </a:cubicBezTo>
                  <a:cubicBezTo>
                    <a:pt x="30956" y="72301"/>
                    <a:pt x="31909" y="72301"/>
                    <a:pt x="32861" y="71356"/>
                  </a:cubicBezTo>
                  <a:cubicBezTo>
                    <a:pt x="33814" y="70411"/>
                    <a:pt x="33814" y="70411"/>
                    <a:pt x="34766" y="69466"/>
                  </a:cubicBezTo>
                  <a:cubicBezTo>
                    <a:pt x="35719" y="68521"/>
                    <a:pt x="34766" y="67576"/>
                    <a:pt x="34766" y="66631"/>
                  </a:cubicBezTo>
                  <a:cubicBezTo>
                    <a:pt x="34766" y="65686"/>
                    <a:pt x="34766" y="63795"/>
                    <a:pt x="34766" y="62850"/>
                  </a:cubicBezTo>
                  <a:cubicBezTo>
                    <a:pt x="34766" y="61905"/>
                    <a:pt x="32861" y="60960"/>
                    <a:pt x="31909" y="59070"/>
                  </a:cubicBezTo>
                  <a:cubicBezTo>
                    <a:pt x="30956" y="57180"/>
                    <a:pt x="29051" y="56234"/>
                    <a:pt x="27146" y="55289"/>
                  </a:cubicBezTo>
                  <a:cubicBezTo>
                    <a:pt x="24289" y="53399"/>
                    <a:pt x="22384" y="51509"/>
                    <a:pt x="21431" y="48674"/>
                  </a:cubicBezTo>
                  <a:cubicBezTo>
                    <a:pt x="20479" y="45838"/>
                    <a:pt x="18574" y="43948"/>
                    <a:pt x="17621" y="42058"/>
                  </a:cubicBezTo>
                  <a:cubicBezTo>
                    <a:pt x="16669" y="40167"/>
                    <a:pt x="16669" y="36387"/>
                    <a:pt x="16669" y="33552"/>
                  </a:cubicBezTo>
                  <a:cubicBezTo>
                    <a:pt x="16669" y="30716"/>
                    <a:pt x="16669" y="26936"/>
                    <a:pt x="18574" y="23155"/>
                  </a:cubicBezTo>
                  <a:cubicBezTo>
                    <a:pt x="20479" y="19375"/>
                    <a:pt x="21431" y="17485"/>
                    <a:pt x="24289" y="14649"/>
                  </a:cubicBezTo>
                  <a:cubicBezTo>
                    <a:pt x="27146" y="11814"/>
                    <a:pt x="30004" y="10869"/>
                    <a:pt x="32861" y="8979"/>
                  </a:cubicBezTo>
                  <a:cubicBezTo>
                    <a:pt x="35719" y="7088"/>
                    <a:pt x="40481" y="7088"/>
                    <a:pt x="45244" y="7088"/>
                  </a:cubicBezTo>
                  <a:cubicBezTo>
                    <a:pt x="50006" y="7088"/>
                    <a:pt x="52864" y="7088"/>
                    <a:pt x="56674" y="8979"/>
                  </a:cubicBezTo>
                  <a:cubicBezTo>
                    <a:pt x="60484" y="10869"/>
                    <a:pt x="64294" y="11814"/>
                    <a:pt x="67151" y="13704"/>
                  </a:cubicBezTo>
                  <a:lnTo>
                    <a:pt x="59531" y="30716"/>
                  </a:lnTo>
                  <a:cubicBezTo>
                    <a:pt x="56674" y="28826"/>
                    <a:pt x="54769" y="27881"/>
                    <a:pt x="51911" y="26936"/>
                  </a:cubicBezTo>
                  <a:cubicBezTo>
                    <a:pt x="49054" y="25991"/>
                    <a:pt x="47149" y="25046"/>
                    <a:pt x="45244" y="25046"/>
                  </a:cubicBezTo>
                  <a:cubicBezTo>
                    <a:pt x="43339" y="25046"/>
                    <a:pt x="43339" y="25046"/>
                    <a:pt x="42386" y="25046"/>
                  </a:cubicBezTo>
                  <a:cubicBezTo>
                    <a:pt x="41434" y="25046"/>
                    <a:pt x="40481" y="25046"/>
                    <a:pt x="40481" y="25991"/>
                  </a:cubicBezTo>
                  <a:cubicBezTo>
                    <a:pt x="40481" y="26936"/>
                    <a:pt x="39529" y="26936"/>
                    <a:pt x="39529" y="27881"/>
                  </a:cubicBezTo>
                  <a:cubicBezTo>
                    <a:pt x="39529" y="28826"/>
                    <a:pt x="39529" y="29771"/>
                    <a:pt x="39529" y="30716"/>
                  </a:cubicBezTo>
                  <a:cubicBezTo>
                    <a:pt x="39529" y="31661"/>
                    <a:pt x="39529" y="32606"/>
                    <a:pt x="39529" y="33552"/>
                  </a:cubicBezTo>
                  <a:cubicBezTo>
                    <a:pt x="39529" y="34497"/>
                    <a:pt x="40481" y="35442"/>
                    <a:pt x="41434" y="37332"/>
                  </a:cubicBezTo>
                  <a:cubicBezTo>
                    <a:pt x="42386" y="39222"/>
                    <a:pt x="44291" y="40167"/>
                    <a:pt x="46196" y="42058"/>
                  </a:cubicBezTo>
                  <a:cubicBezTo>
                    <a:pt x="49054" y="43948"/>
                    <a:pt x="50959" y="45838"/>
                    <a:pt x="52864" y="48674"/>
                  </a:cubicBezTo>
                  <a:cubicBezTo>
                    <a:pt x="54769" y="51509"/>
                    <a:pt x="55721" y="53399"/>
                    <a:pt x="56674" y="55289"/>
                  </a:cubicBezTo>
                  <a:cubicBezTo>
                    <a:pt x="57626" y="57180"/>
                    <a:pt x="57626" y="60960"/>
                    <a:pt x="57626" y="63795"/>
                  </a:cubicBezTo>
                  <a:cubicBezTo>
                    <a:pt x="57626" y="66631"/>
                    <a:pt x="57626" y="71356"/>
                    <a:pt x="55721" y="74192"/>
                  </a:cubicBezTo>
                  <a:cubicBezTo>
                    <a:pt x="53816" y="77027"/>
                    <a:pt x="52864" y="79862"/>
                    <a:pt x="50006" y="82698"/>
                  </a:cubicBezTo>
                  <a:cubicBezTo>
                    <a:pt x="47149" y="85533"/>
                    <a:pt x="44291" y="87423"/>
                    <a:pt x="40481" y="88368"/>
                  </a:cubicBezTo>
                  <a:cubicBezTo>
                    <a:pt x="36671" y="89313"/>
                    <a:pt x="32861" y="90259"/>
                    <a:pt x="27146" y="90259"/>
                  </a:cubicBezTo>
                  <a:close/>
                </a:path>
              </a:pathLst>
            </a:custGeom>
            <a:grpFill/>
            <a:ln w="9525" cap="flat">
              <a:noFill/>
              <a:prstDash val="solid"/>
              <a:miter/>
            </a:ln>
          </p:spPr>
          <p:txBody>
            <a:bodyPr rtlCol="0" anchor="ctr"/>
            <a:lstStyle/>
            <a:p>
              <a:endParaRPr lang="en-US" dirty="0"/>
            </a:p>
          </p:txBody>
        </p:sp>
        <p:sp>
          <p:nvSpPr>
            <p:cNvPr id="55" name="Freihandform 35">
              <a:extLst>
                <a:ext uri="{FF2B5EF4-FFF2-40B4-BE49-F238E27FC236}">
                  <a16:creationId xmlns:a16="http://schemas.microsoft.com/office/drawing/2014/main" id="{DA31471D-8E3E-38EA-BBF1-73EE999C8388}"/>
                </a:ext>
              </a:extLst>
            </p:cNvPr>
            <p:cNvSpPr/>
            <p:nvPr/>
          </p:nvSpPr>
          <p:spPr>
            <a:xfrm>
              <a:off x="-2179004" y="3032425"/>
              <a:ext cx="66675" cy="94512"/>
            </a:xfrm>
            <a:custGeom>
              <a:avLst/>
              <a:gdLst>
                <a:gd name="connsiteX0" fmla="*/ 9049 w 66675"/>
                <a:gd name="connsiteY0" fmla="*/ 87423 h 94511"/>
                <a:gd name="connsiteX1" fmla="*/ 22384 w 66675"/>
                <a:gd name="connsiteY1" fmla="*/ 24100 h 94511"/>
                <a:gd name="connsiteX2" fmla="*/ 7144 w 66675"/>
                <a:gd name="connsiteY2" fmla="*/ 24100 h 94511"/>
                <a:gd name="connsiteX3" fmla="*/ 10954 w 66675"/>
                <a:gd name="connsiteY3" fmla="*/ 7088 h 94511"/>
                <a:gd name="connsiteX4" fmla="*/ 62389 w 66675"/>
                <a:gd name="connsiteY4" fmla="*/ 7088 h 94511"/>
                <a:gd name="connsiteX5" fmla="*/ 58579 w 66675"/>
                <a:gd name="connsiteY5" fmla="*/ 24100 h 94511"/>
                <a:gd name="connsiteX6" fmla="*/ 43339 w 66675"/>
                <a:gd name="connsiteY6" fmla="*/ 24100 h 94511"/>
                <a:gd name="connsiteX7" fmla="*/ 30004 w 66675"/>
                <a:gd name="connsiteY7" fmla="*/ 87423 h 94511"/>
                <a:gd name="connsiteX8" fmla="*/ 9049 w 66675"/>
                <a:gd name="connsiteY8"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94511">
                  <a:moveTo>
                    <a:pt x="9049" y="87423"/>
                  </a:moveTo>
                  <a:lnTo>
                    <a:pt x="22384" y="24100"/>
                  </a:lnTo>
                  <a:lnTo>
                    <a:pt x="7144" y="24100"/>
                  </a:lnTo>
                  <a:lnTo>
                    <a:pt x="10954" y="7088"/>
                  </a:lnTo>
                  <a:lnTo>
                    <a:pt x="62389" y="7088"/>
                  </a:lnTo>
                  <a:lnTo>
                    <a:pt x="58579" y="24100"/>
                  </a:lnTo>
                  <a:lnTo>
                    <a:pt x="43339" y="24100"/>
                  </a:lnTo>
                  <a:lnTo>
                    <a:pt x="30004" y="87423"/>
                  </a:lnTo>
                  <a:lnTo>
                    <a:pt x="9049" y="87423"/>
                  </a:lnTo>
                  <a:close/>
                </a:path>
              </a:pathLst>
            </a:custGeom>
            <a:grpFill/>
            <a:ln w="9525" cap="flat">
              <a:noFill/>
              <a:prstDash val="solid"/>
              <a:miter/>
            </a:ln>
          </p:spPr>
          <p:txBody>
            <a:bodyPr rtlCol="0" anchor="ctr"/>
            <a:lstStyle/>
            <a:p>
              <a:endParaRPr lang="en-US" dirty="0"/>
            </a:p>
          </p:txBody>
        </p:sp>
        <p:sp>
          <p:nvSpPr>
            <p:cNvPr id="56" name="Freihandform 36">
              <a:extLst>
                <a:ext uri="{FF2B5EF4-FFF2-40B4-BE49-F238E27FC236}">
                  <a16:creationId xmlns:a16="http://schemas.microsoft.com/office/drawing/2014/main" id="{282C98C3-3590-7B35-6E85-2E03CE541530}"/>
                </a:ext>
              </a:extLst>
            </p:cNvPr>
            <p:cNvSpPr/>
            <p:nvPr/>
          </p:nvSpPr>
          <p:spPr>
            <a:xfrm>
              <a:off x="-2116139" y="3031480"/>
              <a:ext cx="76200" cy="94512"/>
            </a:xfrm>
            <a:custGeom>
              <a:avLst/>
              <a:gdLst>
                <a:gd name="connsiteX0" fmla="*/ 8096 w 76200"/>
                <a:gd name="connsiteY0" fmla="*/ 88368 h 94511"/>
                <a:gd name="connsiteX1" fmla="*/ 25241 w 76200"/>
                <a:gd name="connsiteY1" fmla="*/ 7088 h 94511"/>
                <a:gd name="connsiteX2" fmla="*/ 45244 w 76200"/>
                <a:gd name="connsiteY2" fmla="*/ 7088 h 94511"/>
                <a:gd name="connsiteX3" fmla="*/ 65246 w 76200"/>
                <a:gd name="connsiteY3" fmla="*/ 12759 h 94511"/>
                <a:gd name="connsiteX4" fmla="*/ 71914 w 76200"/>
                <a:gd name="connsiteY4" fmla="*/ 27881 h 94511"/>
                <a:gd name="connsiteX5" fmla="*/ 70009 w 76200"/>
                <a:gd name="connsiteY5" fmla="*/ 40167 h 94511"/>
                <a:gd name="connsiteX6" fmla="*/ 64294 w 76200"/>
                <a:gd name="connsiteY6" fmla="*/ 48674 h 94511"/>
                <a:gd name="connsiteX7" fmla="*/ 56674 w 76200"/>
                <a:gd name="connsiteY7" fmla="*/ 54344 h 94511"/>
                <a:gd name="connsiteX8" fmla="*/ 68104 w 76200"/>
                <a:gd name="connsiteY8" fmla="*/ 88368 h 94511"/>
                <a:gd name="connsiteX9" fmla="*/ 45244 w 76200"/>
                <a:gd name="connsiteY9" fmla="*/ 88368 h 94511"/>
                <a:gd name="connsiteX10" fmla="*/ 36671 w 76200"/>
                <a:gd name="connsiteY10" fmla="*/ 58125 h 94511"/>
                <a:gd name="connsiteX11" fmla="*/ 33814 w 76200"/>
                <a:gd name="connsiteY11" fmla="*/ 58125 h 94511"/>
                <a:gd name="connsiteX12" fmla="*/ 27146 w 76200"/>
                <a:gd name="connsiteY12" fmla="*/ 88368 h 94511"/>
                <a:gd name="connsiteX13" fmla="*/ 7144 w 76200"/>
                <a:gd name="connsiteY13" fmla="*/ 88368 h 94511"/>
                <a:gd name="connsiteX14" fmla="*/ 38576 w 76200"/>
                <a:gd name="connsiteY14" fmla="*/ 43003 h 94511"/>
                <a:gd name="connsiteX15" fmla="*/ 40481 w 76200"/>
                <a:gd name="connsiteY15" fmla="*/ 43003 h 94511"/>
                <a:gd name="connsiteX16" fmla="*/ 44291 w 76200"/>
                <a:gd name="connsiteY16" fmla="*/ 43003 h 94511"/>
                <a:gd name="connsiteX17" fmla="*/ 47149 w 76200"/>
                <a:gd name="connsiteY17" fmla="*/ 40167 h 94511"/>
                <a:gd name="connsiteX18" fmla="*/ 49054 w 76200"/>
                <a:gd name="connsiteY18" fmla="*/ 36387 h 94511"/>
                <a:gd name="connsiteX19" fmla="*/ 49054 w 76200"/>
                <a:gd name="connsiteY19" fmla="*/ 31661 h 94511"/>
                <a:gd name="connsiteX20" fmla="*/ 47149 w 76200"/>
                <a:gd name="connsiteY20" fmla="*/ 26936 h 94511"/>
                <a:gd name="connsiteX21" fmla="*/ 42386 w 76200"/>
                <a:gd name="connsiteY21" fmla="*/ 25046 h 94511"/>
                <a:gd name="connsiteX22" fmla="*/ 40481 w 76200"/>
                <a:gd name="connsiteY22" fmla="*/ 25046 h 94511"/>
                <a:gd name="connsiteX23" fmla="*/ 36671 w 76200"/>
                <a:gd name="connsiteY23" fmla="*/ 4394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6200" h="94511">
                  <a:moveTo>
                    <a:pt x="8096" y="88368"/>
                  </a:moveTo>
                  <a:lnTo>
                    <a:pt x="25241" y="7088"/>
                  </a:lnTo>
                  <a:lnTo>
                    <a:pt x="45244" y="7088"/>
                  </a:lnTo>
                  <a:cubicBezTo>
                    <a:pt x="53816" y="7088"/>
                    <a:pt x="60484" y="8979"/>
                    <a:pt x="65246" y="12759"/>
                  </a:cubicBezTo>
                  <a:cubicBezTo>
                    <a:pt x="70009" y="16540"/>
                    <a:pt x="71914" y="21265"/>
                    <a:pt x="71914" y="27881"/>
                  </a:cubicBezTo>
                  <a:cubicBezTo>
                    <a:pt x="71914" y="34497"/>
                    <a:pt x="71914" y="36387"/>
                    <a:pt x="70009" y="40167"/>
                  </a:cubicBezTo>
                  <a:cubicBezTo>
                    <a:pt x="68104" y="43948"/>
                    <a:pt x="67151" y="46783"/>
                    <a:pt x="64294" y="48674"/>
                  </a:cubicBezTo>
                  <a:cubicBezTo>
                    <a:pt x="61436" y="50564"/>
                    <a:pt x="59531" y="52454"/>
                    <a:pt x="56674" y="54344"/>
                  </a:cubicBezTo>
                  <a:lnTo>
                    <a:pt x="68104" y="88368"/>
                  </a:lnTo>
                  <a:lnTo>
                    <a:pt x="45244" y="88368"/>
                  </a:lnTo>
                  <a:lnTo>
                    <a:pt x="36671" y="58125"/>
                  </a:lnTo>
                  <a:lnTo>
                    <a:pt x="33814" y="58125"/>
                  </a:lnTo>
                  <a:lnTo>
                    <a:pt x="27146" y="88368"/>
                  </a:lnTo>
                  <a:lnTo>
                    <a:pt x="7144" y="88368"/>
                  </a:lnTo>
                  <a:close/>
                  <a:moveTo>
                    <a:pt x="38576" y="43003"/>
                  </a:moveTo>
                  <a:lnTo>
                    <a:pt x="40481" y="43003"/>
                  </a:lnTo>
                  <a:cubicBezTo>
                    <a:pt x="42386" y="43003"/>
                    <a:pt x="43339" y="43003"/>
                    <a:pt x="44291" y="43003"/>
                  </a:cubicBezTo>
                  <a:cubicBezTo>
                    <a:pt x="45244" y="43003"/>
                    <a:pt x="46196" y="41113"/>
                    <a:pt x="47149" y="40167"/>
                  </a:cubicBezTo>
                  <a:cubicBezTo>
                    <a:pt x="48101" y="39222"/>
                    <a:pt x="49054" y="37332"/>
                    <a:pt x="49054" y="36387"/>
                  </a:cubicBezTo>
                  <a:cubicBezTo>
                    <a:pt x="49054" y="35442"/>
                    <a:pt x="49054" y="33552"/>
                    <a:pt x="49054" y="31661"/>
                  </a:cubicBezTo>
                  <a:cubicBezTo>
                    <a:pt x="49054" y="29771"/>
                    <a:pt x="49054" y="27881"/>
                    <a:pt x="47149" y="26936"/>
                  </a:cubicBezTo>
                  <a:cubicBezTo>
                    <a:pt x="45244" y="25991"/>
                    <a:pt x="44291" y="25046"/>
                    <a:pt x="42386" y="25046"/>
                  </a:cubicBezTo>
                  <a:lnTo>
                    <a:pt x="40481" y="25046"/>
                  </a:lnTo>
                  <a:lnTo>
                    <a:pt x="36671" y="43948"/>
                  </a:lnTo>
                  <a:close/>
                </a:path>
              </a:pathLst>
            </a:custGeom>
            <a:grpFill/>
            <a:ln w="9525" cap="flat">
              <a:noFill/>
              <a:prstDash val="solid"/>
              <a:miter/>
            </a:ln>
          </p:spPr>
          <p:txBody>
            <a:bodyPr rtlCol="0" anchor="ctr"/>
            <a:lstStyle/>
            <a:p>
              <a:endParaRPr lang="en-US" dirty="0"/>
            </a:p>
          </p:txBody>
        </p:sp>
        <p:sp>
          <p:nvSpPr>
            <p:cNvPr id="57" name="Freihandform 37">
              <a:extLst>
                <a:ext uri="{FF2B5EF4-FFF2-40B4-BE49-F238E27FC236}">
                  <a16:creationId xmlns:a16="http://schemas.microsoft.com/office/drawing/2014/main" id="{94554163-85EE-252D-0753-C2A7264F7AD9}"/>
                </a:ext>
              </a:extLst>
            </p:cNvPr>
            <p:cNvSpPr/>
            <p:nvPr/>
          </p:nvSpPr>
          <p:spPr>
            <a:xfrm>
              <a:off x="-2023747" y="3031480"/>
              <a:ext cx="76200" cy="94512"/>
            </a:xfrm>
            <a:custGeom>
              <a:avLst/>
              <a:gdLst>
                <a:gd name="connsiteX0" fmla="*/ 10954 w 76200"/>
                <a:gd name="connsiteY0" fmla="*/ 88368 h 94511"/>
                <a:gd name="connsiteX1" fmla="*/ 17621 w 76200"/>
                <a:gd name="connsiteY1" fmla="*/ 57180 h 94511"/>
                <a:gd name="connsiteX2" fmla="*/ 7144 w 76200"/>
                <a:gd name="connsiteY2" fmla="*/ 7088 h 94511"/>
                <a:gd name="connsiteX3" fmla="*/ 28099 w 76200"/>
                <a:gd name="connsiteY3" fmla="*/ 7088 h 94511"/>
                <a:gd name="connsiteX4" fmla="*/ 31909 w 76200"/>
                <a:gd name="connsiteY4" fmla="*/ 35442 h 94511"/>
                <a:gd name="connsiteX5" fmla="*/ 47149 w 76200"/>
                <a:gd name="connsiteY5" fmla="*/ 7088 h 94511"/>
                <a:gd name="connsiteX6" fmla="*/ 70009 w 76200"/>
                <a:gd name="connsiteY6" fmla="*/ 7088 h 94511"/>
                <a:gd name="connsiteX7" fmla="*/ 38576 w 76200"/>
                <a:gd name="connsiteY7" fmla="*/ 57180 h 94511"/>
                <a:gd name="connsiteX8" fmla="*/ 31909 w 76200"/>
                <a:gd name="connsiteY8" fmla="*/ 88368 h 94511"/>
                <a:gd name="connsiteX9" fmla="*/ 10954 w 76200"/>
                <a:gd name="connsiteY9"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94511">
                  <a:moveTo>
                    <a:pt x="10954" y="88368"/>
                  </a:moveTo>
                  <a:lnTo>
                    <a:pt x="17621" y="57180"/>
                  </a:lnTo>
                  <a:lnTo>
                    <a:pt x="7144" y="7088"/>
                  </a:lnTo>
                  <a:lnTo>
                    <a:pt x="28099" y="7088"/>
                  </a:lnTo>
                  <a:lnTo>
                    <a:pt x="31909" y="35442"/>
                  </a:lnTo>
                  <a:lnTo>
                    <a:pt x="47149" y="7088"/>
                  </a:lnTo>
                  <a:lnTo>
                    <a:pt x="70009" y="7088"/>
                  </a:lnTo>
                  <a:lnTo>
                    <a:pt x="38576" y="57180"/>
                  </a:lnTo>
                  <a:lnTo>
                    <a:pt x="31909" y="88368"/>
                  </a:lnTo>
                  <a:lnTo>
                    <a:pt x="10954" y="88368"/>
                  </a:lnTo>
                  <a:close/>
                </a:path>
              </a:pathLst>
            </a:custGeom>
            <a:grpFill/>
            <a:ln w="9525" cap="flat">
              <a:noFill/>
              <a:prstDash val="solid"/>
              <a:miter/>
            </a:ln>
          </p:spPr>
          <p:txBody>
            <a:bodyPr rtlCol="0" anchor="ctr"/>
            <a:lstStyle/>
            <a:p>
              <a:endParaRPr lang="en-US" dirty="0"/>
            </a:p>
          </p:txBody>
        </p:sp>
        <p:sp>
          <p:nvSpPr>
            <p:cNvPr id="58" name="Freihandform 38">
              <a:extLst>
                <a:ext uri="{FF2B5EF4-FFF2-40B4-BE49-F238E27FC236}">
                  <a16:creationId xmlns:a16="http://schemas.microsoft.com/office/drawing/2014/main" id="{8CDE1896-3CE9-676B-B624-E2C48F0C1193}"/>
                </a:ext>
              </a:extLst>
            </p:cNvPr>
            <p:cNvSpPr/>
            <p:nvPr/>
          </p:nvSpPr>
          <p:spPr>
            <a:xfrm>
              <a:off x="-3471547"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4893 h 94511"/>
                <a:gd name="connsiteX6" fmla="*/ 50959 w 66675"/>
                <a:gd name="connsiteY6" fmla="*/ 44893 h 94511"/>
                <a:gd name="connsiteX7" fmla="*/ 49054 w 66675"/>
                <a:gd name="connsiteY7" fmla="*/ 54344 h 94511"/>
                <a:gd name="connsiteX8" fmla="*/ 25241 w 66675"/>
                <a:gd name="connsiteY8" fmla="*/ 54344 h 94511"/>
                <a:gd name="connsiteX9" fmla="*/ 17621 w 66675"/>
                <a:gd name="connsiteY9" fmla="*/ 88368 h 94511"/>
                <a:gd name="connsiteX10" fmla="*/ 7144 w 66675"/>
                <a:gd name="connsiteY10"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675" h="94511">
                  <a:moveTo>
                    <a:pt x="7144" y="88368"/>
                  </a:moveTo>
                  <a:lnTo>
                    <a:pt x="24289" y="7088"/>
                  </a:lnTo>
                  <a:lnTo>
                    <a:pt x="60484" y="7088"/>
                  </a:lnTo>
                  <a:lnTo>
                    <a:pt x="58579" y="16540"/>
                  </a:lnTo>
                  <a:lnTo>
                    <a:pt x="32861" y="16540"/>
                  </a:lnTo>
                  <a:lnTo>
                    <a:pt x="27146" y="44893"/>
                  </a:lnTo>
                  <a:lnTo>
                    <a:pt x="50959" y="44893"/>
                  </a:lnTo>
                  <a:lnTo>
                    <a:pt x="49054" y="54344"/>
                  </a:lnTo>
                  <a:lnTo>
                    <a:pt x="25241" y="54344"/>
                  </a:lnTo>
                  <a:lnTo>
                    <a:pt x="17621" y="88368"/>
                  </a:lnTo>
                  <a:lnTo>
                    <a:pt x="7144" y="88368"/>
                  </a:lnTo>
                  <a:close/>
                </a:path>
              </a:pathLst>
            </a:custGeom>
            <a:grpFill/>
            <a:ln w="9525" cap="flat">
              <a:noFill/>
              <a:prstDash val="solid"/>
              <a:miter/>
            </a:ln>
          </p:spPr>
          <p:txBody>
            <a:bodyPr rtlCol="0" anchor="ctr"/>
            <a:lstStyle/>
            <a:p>
              <a:endParaRPr lang="en-US" dirty="0"/>
            </a:p>
          </p:txBody>
        </p:sp>
        <p:sp>
          <p:nvSpPr>
            <p:cNvPr id="59" name="Freihandform 39">
              <a:extLst>
                <a:ext uri="{FF2B5EF4-FFF2-40B4-BE49-F238E27FC236}">
                  <a16:creationId xmlns:a16="http://schemas.microsoft.com/office/drawing/2014/main" id="{EB045A68-0DC5-0F1F-42E0-20105E54B1C5}"/>
                </a:ext>
              </a:extLst>
            </p:cNvPr>
            <p:cNvSpPr/>
            <p:nvPr/>
          </p:nvSpPr>
          <p:spPr>
            <a:xfrm>
              <a:off x="-3409634" y="3153400"/>
              <a:ext cx="76200" cy="94512"/>
            </a:xfrm>
            <a:custGeom>
              <a:avLst/>
              <a:gdLst>
                <a:gd name="connsiteX0" fmla="*/ 30956 w 76200"/>
                <a:gd name="connsiteY0" fmla="*/ 90259 h 94511"/>
                <a:gd name="connsiteX1" fmla="*/ 17621 w 76200"/>
                <a:gd name="connsiteY1" fmla="*/ 87423 h 94511"/>
                <a:gd name="connsiteX2" fmla="*/ 10001 w 76200"/>
                <a:gd name="connsiteY2" fmla="*/ 77972 h 94511"/>
                <a:gd name="connsiteX3" fmla="*/ 7144 w 76200"/>
                <a:gd name="connsiteY3" fmla="*/ 62850 h 94511"/>
                <a:gd name="connsiteX4" fmla="*/ 8096 w 76200"/>
                <a:gd name="connsiteY4" fmla="*/ 49619 h 94511"/>
                <a:gd name="connsiteX5" fmla="*/ 10954 w 76200"/>
                <a:gd name="connsiteY5" fmla="*/ 36387 h 94511"/>
                <a:gd name="connsiteX6" fmla="*/ 16669 w 76200"/>
                <a:gd name="connsiteY6" fmla="*/ 25046 h 94511"/>
                <a:gd name="connsiteX7" fmla="*/ 24289 w 76200"/>
                <a:gd name="connsiteY7" fmla="*/ 15594 h 94511"/>
                <a:gd name="connsiteX8" fmla="*/ 33814 w 76200"/>
                <a:gd name="connsiteY8" fmla="*/ 8979 h 94511"/>
                <a:gd name="connsiteX9" fmla="*/ 45244 w 76200"/>
                <a:gd name="connsiteY9" fmla="*/ 7088 h 94511"/>
                <a:gd name="connsiteX10" fmla="*/ 63341 w 76200"/>
                <a:gd name="connsiteY10" fmla="*/ 14649 h 94511"/>
                <a:gd name="connsiteX11" fmla="*/ 69056 w 76200"/>
                <a:gd name="connsiteY11" fmla="*/ 35442 h 94511"/>
                <a:gd name="connsiteX12" fmla="*/ 68104 w 76200"/>
                <a:gd name="connsiteY12" fmla="*/ 47728 h 94511"/>
                <a:gd name="connsiteX13" fmla="*/ 65246 w 76200"/>
                <a:gd name="connsiteY13" fmla="*/ 60015 h 94511"/>
                <a:gd name="connsiteX14" fmla="*/ 60484 w 76200"/>
                <a:gd name="connsiteY14" fmla="*/ 71356 h 94511"/>
                <a:gd name="connsiteX15" fmla="*/ 52864 w 76200"/>
                <a:gd name="connsiteY15" fmla="*/ 80807 h 94511"/>
                <a:gd name="connsiteX16" fmla="*/ 43339 w 76200"/>
                <a:gd name="connsiteY16" fmla="*/ 87423 h 94511"/>
                <a:gd name="connsiteX17" fmla="*/ 31909 w 76200"/>
                <a:gd name="connsiteY17" fmla="*/ 90259 h 94511"/>
                <a:gd name="connsiteX18" fmla="*/ 31909 w 76200"/>
                <a:gd name="connsiteY18" fmla="*/ 80807 h 94511"/>
                <a:gd name="connsiteX19" fmla="*/ 39529 w 76200"/>
                <a:gd name="connsiteY19" fmla="*/ 78917 h 94511"/>
                <a:gd name="connsiteX20" fmla="*/ 46196 w 76200"/>
                <a:gd name="connsiteY20" fmla="*/ 73247 h 94511"/>
                <a:gd name="connsiteX21" fmla="*/ 50959 w 76200"/>
                <a:gd name="connsiteY21" fmla="*/ 64740 h 94511"/>
                <a:gd name="connsiteX22" fmla="*/ 54769 w 76200"/>
                <a:gd name="connsiteY22" fmla="*/ 55289 h 94511"/>
                <a:gd name="connsiteX23" fmla="*/ 56674 w 76200"/>
                <a:gd name="connsiteY23" fmla="*/ 44893 h 94511"/>
                <a:gd name="connsiteX24" fmla="*/ 56674 w 76200"/>
                <a:gd name="connsiteY24" fmla="*/ 34497 h 94511"/>
                <a:gd name="connsiteX25" fmla="*/ 52864 w 76200"/>
                <a:gd name="connsiteY25" fmla="*/ 21265 h 94511"/>
                <a:gd name="connsiteX26" fmla="*/ 42386 w 76200"/>
                <a:gd name="connsiteY26" fmla="*/ 16540 h 94511"/>
                <a:gd name="connsiteX27" fmla="*/ 34766 w 76200"/>
                <a:gd name="connsiteY27" fmla="*/ 18430 h 94511"/>
                <a:gd name="connsiteX28" fmla="*/ 28099 w 76200"/>
                <a:gd name="connsiteY28" fmla="*/ 24100 h 94511"/>
                <a:gd name="connsiteX29" fmla="*/ 23336 w 76200"/>
                <a:gd name="connsiteY29" fmla="*/ 32606 h 94511"/>
                <a:gd name="connsiteX30" fmla="*/ 19526 w 76200"/>
                <a:gd name="connsiteY30" fmla="*/ 42058 h 94511"/>
                <a:gd name="connsiteX31" fmla="*/ 17621 w 76200"/>
                <a:gd name="connsiteY31" fmla="*/ 52454 h 94511"/>
                <a:gd name="connsiteX32" fmla="*/ 17621 w 76200"/>
                <a:gd name="connsiteY32" fmla="*/ 61905 h 94511"/>
                <a:gd name="connsiteX33" fmla="*/ 19526 w 76200"/>
                <a:gd name="connsiteY33" fmla="*/ 72301 h 94511"/>
                <a:gd name="connsiteX34" fmla="*/ 24289 w 76200"/>
                <a:gd name="connsiteY34" fmla="*/ 78917 h 94511"/>
                <a:gd name="connsiteX35" fmla="*/ 31909 w 76200"/>
                <a:gd name="connsiteY35" fmla="*/ 80807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6200" h="94511">
                  <a:moveTo>
                    <a:pt x="30956" y="90259"/>
                  </a:moveTo>
                  <a:cubicBezTo>
                    <a:pt x="25241" y="90259"/>
                    <a:pt x="21431" y="89313"/>
                    <a:pt x="17621" y="87423"/>
                  </a:cubicBezTo>
                  <a:cubicBezTo>
                    <a:pt x="13811" y="85533"/>
                    <a:pt x="10954" y="81753"/>
                    <a:pt x="10001" y="77972"/>
                  </a:cubicBezTo>
                  <a:cubicBezTo>
                    <a:pt x="9049" y="74192"/>
                    <a:pt x="7144" y="68521"/>
                    <a:pt x="7144" y="62850"/>
                  </a:cubicBezTo>
                  <a:cubicBezTo>
                    <a:pt x="7144" y="57179"/>
                    <a:pt x="7144" y="54344"/>
                    <a:pt x="8096" y="49619"/>
                  </a:cubicBezTo>
                  <a:cubicBezTo>
                    <a:pt x="9049" y="44893"/>
                    <a:pt x="10001" y="41113"/>
                    <a:pt x="10954" y="36387"/>
                  </a:cubicBezTo>
                  <a:cubicBezTo>
                    <a:pt x="11906" y="31661"/>
                    <a:pt x="13811" y="28826"/>
                    <a:pt x="16669" y="25046"/>
                  </a:cubicBezTo>
                  <a:cubicBezTo>
                    <a:pt x="19526" y="21265"/>
                    <a:pt x="21431" y="18430"/>
                    <a:pt x="24289" y="15594"/>
                  </a:cubicBezTo>
                  <a:cubicBezTo>
                    <a:pt x="27146" y="12759"/>
                    <a:pt x="30004" y="10869"/>
                    <a:pt x="33814" y="8979"/>
                  </a:cubicBezTo>
                  <a:cubicBezTo>
                    <a:pt x="37624" y="7088"/>
                    <a:pt x="41434" y="7088"/>
                    <a:pt x="45244" y="7088"/>
                  </a:cubicBezTo>
                  <a:cubicBezTo>
                    <a:pt x="52864" y="7088"/>
                    <a:pt x="58579" y="8979"/>
                    <a:pt x="63341" y="14649"/>
                  </a:cubicBezTo>
                  <a:cubicBezTo>
                    <a:pt x="68104" y="20320"/>
                    <a:pt x="69056" y="25991"/>
                    <a:pt x="69056" y="35442"/>
                  </a:cubicBezTo>
                  <a:cubicBezTo>
                    <a:pt x="69056" y="44893"/>
                    <a:pt x="69056" y="43948"/>
                    <a:pt x="68104" y="47728"/>
                  </a:cubicBezTo>
                  <a:cubicBezTo>
                    <a:pt x="67151" y="51509"/>
                    <a:pt x="66199" y="56234"/>
                    <a:pt x="65246" y="60015"/>
                  </a:cubicBezTo>
                  <a:cubicBezTo>
                    <a:pt x="64294" y="63795"/>
                    <a:pt x="62389" y="68521"/>
                    <a:pt x="60484" y="71356"/>
                  </a:cubicBezTo>
                  <a:cubicBezTo>
                    <a:pt x="58579" y="74192"/>
                    <a:pt x="55721" y="77972"/>
                    <a:pt x="52864" y="80807"/>
                  </a:cubicBezTo>
                  <a:cubicBezTo>
                    <a:pt x="50006" y="83643"/>
                    <a:pt x="47149" y="85533"/>
                    <a:pt x="43339" y="87423"/>
                  </a:cubicBezTo>
                  <a:cubicBezTo>
                    <a:pt x="39529" y="89313"/>
                    <a:pt x="35719" y="90259"/>
                    <a:pt x="31909" y="90259"/>
                  </a:cubicBezTo>
                  <a:close/>
                  <a:moveTo>
                    <a:pt x="31909" y="80807"/>
                  </a:moveTo>
                  <a:cubicBezTo>
                    <a:pt x="34766" y="80807"/>
                    <a:pt x="37624" y="80807"/>
                    <a:pt x="39529" y="78917"/>
                  </a:cubicBezTo>
                  <a:cubicBezTo>
                    <a:pt x="41434" y="77027"/>
                    <a:pt x="44291" y="76082"/>
                    <a:pt x="46196" y="73247"/>
                  </a:cubicBezTo>
                  <a:cubicBezTo>
                    <a:pt x="48101" y="70411"/>
                    <a:pt x="50006" y="68521"/>
                    <a:pt x="50959" y="64740"/>
                  </a:cubicBezTo>
                  <a:cubicBezTo>
                    <a:pt x="51911" y="60960"/>
                    <a:pt x="53816" y="58125"/>
                    <a:pt x="54769" y="55289"/>
                  </a:cubicBezTo>
                  <a:cubicBezTo>
                    <a:pt x="55721" y="52454"/>
                    <a:pt x="56674" y="48674"/>
                    <a:pt x="56674" y="44893"/>
                  </a:cubicBezTo>
                  <a:cubicBezTo>
                    <a:pt x="56674" y="41113"/>
                    <a:pt x="56674" y="38277"/>
                    <a:pt x="56674" y="34497"/>
                  </a:cubicBezTo>
                  <a:cubicBezTo>
                    <a:pt x="56674" y="28826"/>
                    <a:pt x="55721" y="24100"/>
                    <a:pt x="52864" y="21265"/>
                  </a:cubicBezTo>
                  <a:cubicBezTo>
                    <a:pt x="50006" y="18430"/>
                    <a:pt x="47149" y="16540"/>
                    <a:pt x="42386" y="16540"/>
                  </a:cubicBezTo>
                  <a:cubicBezTo>
                    <a:pt x="37624" y="16540"/>
                    <a:pt x="36671" y="16540"/>
                    <a:pt x="34766" y="18430"/>
                  </a:cubicBezTo>
                  <a:cubicBezTo>
                    <a:pt x="32861" y="20320"/>
                    <a:pt x="30004" y="22210"/>
                    <a:pt x="28099" y="24100"/>
                  </a:cubicBezTo>
                  <a:cubicBezTo>
                    <a:pt x="26194" y="25991"/>
                    <a:pt x="24289" y="28826"/>
                    <a:pt x="23336" y="32606"/>
                  </a:cubicBezTo>
                  <a:cubicBezTo>
                    <a:pt x="22384" y="36387"/>
                    <a:pt x="20479" y="39222"/>
                    <a:pt x="19526" y="42058"/>
                  </a:cubicBezTo>
                  <a:cubicBezTo>
                    <a:pt x="18574" y="44893"/>
                    <a:pt x="17621" y="48674"/>
                    <a:pt x="17621" y="52454"/>
                  </a:cubicBezTo>
                  <a:cubicBezTo>
                    <a:pt x="17621" y="56234"/>
                    <a:pt x="17621" y="59070"/>
                    <a:pt x="17621" y="61905"/>
                  </a:cubicBezTo>
                  <a:cubicBezTo>
                    <a:pt x="17621" y="64740"/>
                    <a:pt x="17621" y="69466"/>
                    <a:pt x="19526" y="72301"/>
                  </a:cubicBezTo>
                  <a:cubicBezTo>
                    <a:pt x="21431" y="75137"/>
                    <a:pt x="22384" y="77027"/>
                    <a:pt x="24289" y="78917"/>
                  </a:cubicBezTo>
                  <a:cubicBezTo>
                    <a:pt x="26194" y="80807"/>
                    <a:pt x="29051" y="80807"/>
                    <a:pt x="31909" y="80807"/>
                  </a:cubicBezTo>
                  <a:close/>
                </a:path>
              </a:pathLst>
            </a:custGeom>
            <a:grpFill/>
            <a:ln w="9525" cap="flat">
              <a:noFill/>
              <a:prstDash val="solid"/>
              <a:miter/>
            </a:ln>
          </p:spPr>
          <p:txBody>
            <a:bodyPr rtlCol="0" anchor="ctr"/>
            <a:lstStyle/>
            <a:p>
              <a:endParaRPr lang="en-US" dirty="0"/>
            </a:p>
          </p:txBody>
        </p:sp>
        <p:sp>
          <p:nvSpPr>
            <p:cNvPr id="60" name="Freihandform 40">
              <a:extLst>
                <a:ext uri="{FF2B5EF4-FFF2-40B4-BE49-F238E27FC236}">
                  <a16:creationId xmlns:a16="http://schemas.microsoft.com/office/drawing/2014/main" id="{F365CB58-C082-AA6B-978A-1DF4788CF778}"/>
                </a:ext>
              </a:extLst>
            </p:cNvPr>
            <p:cNvSpPr/>
            <p:nvPr/>
          </p:nvSpPr>
          <p:spPr>
            <a:xfrm>
              <a:off x="-3334387" y="3154345"/>
              <a:ext cx="66675" cy="94512"/>
            </a:xfrm>
            <a:custGeom>
              <a:avLst/>
              <a:gdLst>
                <a:gd name="connsiteX0" fmla="*/ 7144 w 66675"/>
                <a:gd name="connsiteY0" fmla="*/ 88368 h 94511"/>
                <a:gd name="connsiteX1" fmla="*/ 24289 w 66675"/>
                <a:gd name="connsiteY1" fmla="*/ 7088 h 94511"/>
                <a:gd name="connsiteX2" fmla="*/ 39529 w 66675"/>
                <a:gd name="connsiteY2" fmla="*/ 7088 h 94511"/>
                <a:gd name="connsiteX3" fmla="*/ 55721 w 66675"/>
                <a:gd name="connsiteY3" fmla="*/ 11814 h 94511"/>
                <a:gd name="connsiteX4" fmla="*/ 61436 w 66675"/>
                <a:gd name="connsiteY4" fmla="*/ 25991 h 94511"/>
                <a:gd name="connsiteX5" fmla="*/ 59531 w 66675"/>
                <a:gd name="connsiteY5" fmla="*/ 37332 h 94511"/>
                <a:gd name="connsiteX6" fmla="*/ 53816 w 66675"/>
                <a:gd name="connsiteY6" fmla="*/ 46783 h 94511"/>
                <a:gd name="connsiteX7" fmla="*/ 43339 w 66675"/>
                <a:gd name="connsiteY7" fmla="*/ 52454 h 94511"/>
                <a:gd name="connsiteX8" fmla="*/ 53816 w 66675"/>
                <a:gd name="connsiteY8" fmla="*/ 88368 h 94511"/>
                <a:gd name="connsiteX9" fmla="*/ 42386 w 66675"/>
                <a:gd name="connsiteY9" fmla="*/ 88368 h 94511"/>
                <a:gd name="connsiteX10" fmla="*/ 33814 w 66675"/>
                <a:gd name="connsiteY10" fmla="*/ 55289 h 94511"/>
                <a:gd name="connsiteX11" fmla="*/ 24289 w 66675"/>
                <a:gd name="connsiteY11" fmla="*/ 55289 h 94511"/>
                <a:gd name="connsiteX12" fmla="*/ 17621 w 66675"/>
                <a:gd name="connsiteY12" fmla="*/ 88368 h 94511"/>
                <a:gd name="connsiteX13" fmla="*/ 7144 w 66675"/>
                <a:gd name="connsiteY13" fmla="*/ 88368 h 94511"/>
                <a:gd name="connsiteX14" fmla="*/ 26194 w 66675"/>
                <a:gd name="connsiteY14" fmla="*/ 45838 h 94511"/>
                <a:gd name="connsiteX15" fmla="*/ 32861 w 66675"/>
                <a:gd name="connsiteY15" fmla="*/ 45838 h 94511"/>
                <a:gd name="connsiteX16" fmla="*/ 40481 w 66675"/>
                <a:gd name="connsiteY16" fmla="*/ 43948 h 94511"/>
                <a:gd name="connsiteX17" fmla="*/ 46196 w 66675"/>
                <a:gd name="connsiteY17" fmla="*/ 40167 h 94511"/>
                <a:gd name="connsiteX18" fmla="*/ 49054 w 66675"/>
                <a:gd name="connsiteY18" fmla="*/ 34497 h 94511"/>
                <a:gd name="connsiteX19" fmla="*/ 50006 w 66675"/>
                <a:gd name="connsiteY19" fmla="*/ 26936 h 94511"/>
                <a:gd name="connsiteX20" fmla="*/ 47149 w 66675"/>
                <a:gd name="connsiteY20" fmla="*/ 18430 h 94511"/>
                <a:gd name="connsiteX21" fmla="*/ 37624 w 66675"/>
                <a:gd name="connsiteY21" fmla="*/ 15594 h 94511"/>
                <a:gd name="connsiteX22" fmla="*/ 31909 w 66675"/>
                <a:gd name="connsiteY22" fmla="*/ 15594 h 94511"/>
                <a:gd name="connsiteX23" fmla="*/ 25241 w 66675"/>
                <a:gd name="connsiteY23" fmla="*/ 4489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6675" h="94511">
                  <a:moveTo>
                    <a:pt x="7144" y="88368"/>
                  </a:moveTo>
                  <a:lnTo>
                    <a:pt x="24289" y="7088"/>
                  </a:lnTo>
                  <a:lnTo>
                    <a:pt x="39529" y="7088"/>
                  </a:lnTo>
                  <a:cubicBezTo>
                    <a:pt x="47149" y="7088"/>
                    <a:pt x="51911" y="8979"/>
                    <a:pt x="55721" y="11814"/>
                  </a:cubicBezTo>
                  <a:cubicBezTo>
                    <a:pt x="59531" y="14649"/>
                    <a:pt x="61436" y="19375"/>
                    <a:pt x="61436" y="25991"/>
                  </a:cubicBezTo>
                  <a:cubicBezTo>
                    <a:pt x="61436" y="32606"/>
                    <a:pt x="61436" y="34497"/>
                    <a:pt x="59531" y="37332"/>
                  </a:cubicBezTo>
                  <a:cubicBezTo>
                    <a:pt x="57626" y="40167"/>
                    <a:pt x="55721" y="43948"/>
                    <a:pt x="53816" y="46783"/>
                  </a:cubicBezTo>
                  <a:cubicBezTo>
                    <a:pt x="50959" y="49619"/>
                    <a:pt x="48101" y="51509"/>
                    <a:pt x="43339" y="52454"/>
                  </a:cubicBezTo>
                  <a:lnTo>
                    <a:pt x="53816" y="88368"/>
                  </a:lnTo>
                  <a:lnTo>
                    <a:pt x="42386" y="88368"/>
                  </a:lnTo>
                  <a:lnTo>
                    <a:pt x="33814" y="55289"/>
                  </a:lnTo>
                  <a:lnTo>
                    <a:pt x="24289" y="55289"/>
                  </a:lnTo>
                  <a:lnTo>
                    <a:pt x="17621" y="88368"/>
                  </a:lnTo>
                  <a:lnTo>
                    <a:pt x="7144" y="88368"/>
                  </a:lnTo>
                  <a:close/>
                  <a:moveTo>
                    <a:pt x="26194" y="45838"/>
                  </a:moveTo>
                  <a:lnTo>
                    <a:pt x="32861" y="45838"/>
                  </a:lnTo>
                  <a:cubicBezTo>
                    <a:pt x="35719" y="45838"/>
                    <a:pt x="38576" y="45838"/>
                    <a:pt x="40481" y="43948"/>
                  </a:cubicBezTo>
                  <a:cubicBezTo>
                    <a:pt x="42386" y="42058"/>
                    <a:pt x="44291" y="42058"/>
                    <a:pt x="46196" y="40167"/>
                  </a:cubicBezTo>
                  <a:cubicBezTo>
                    <a:pt x="48101" y="38277"/>
                    <a:pt x="49054" y="36387"/>
                    <a:pt x="49054" y="34497"/>
                  </a:cubicBezTo>
                  <a:cubicBezTo>
                    <a:pt x="49054" y="32606"/>
                    <a:pt x="50006" y="29771"/>
                    <a:pt x="50006" y="26936"/>
                  </a:cubicBezTo>
                  <a:cubicBezTo>
                    <a:pt x="50006" y="23155"/>
                    <a:pt x="49054" y="20320"/>
                    <a:pt x="47149" y="18430"/>
                  </a:cubicBezTo>
                  <a:cubicBezTo>
                    <a:pt x="45244" y="16540"/>
                    <a:pt x="42386" y="15594"/>
                    <a:pt x="37624" y="15594"/>
                  </a:cubicBezTo>
                  <a:lnTo>
                    <a:pt x="31909" y="15594"/>
                  </a:lnTo>
                  <a:lnTo>
                    <a:pt x="25241" y="44893"/>
                  </a:lnTo>
                  <a:close/>
                </a:path>
              </a:pathLst>
            </a:custGeom>
            <a:grpFill/>
            <a:ln w="9525" cap="flat">
              <a:noFill/>
              <a:prstDash val="solid"/>
              <a:miter/>
            </a:ln>
          </p:spPr>
          <p:txBody>
            <a:bodyPr rtlCol="0" anchor="ctr"/>
            <a:lstStyle/>
            <a:p>
              <a:endParaRPr lang="en-US" dirty="0"/>
            </a:p>
          </p:txBody>
        </p:sp>
        <p:sp>
          <p:nvSpPr>
            <p:cNvPr id="61" name="Freihandform 41">
              <a:extLst>
                <a:ext uri="{FF2B5EF4-FFF2-40B4-BE49-F238E27FC236}">
                  <a16:creationId xmlns:a16="http://schemas.microsoft.com/office/drawing/2014/main" id="{EB986F9F-6014-76AC-45D3-327531C934C5}"/>
                </a:ext>
              </a:extLst>
            </p:cNvPr>
            <p:cNvSpPr/>
            <p:nvPr/>
          </p:nvSpPr>
          <p:spPr>
            <a:xfrm>
              <a:off x="-3242947" y="3154345"/>
              <a:ext cx="66675" cy="94512"/>
            </a:xfrm>
            <a:custGeom>
              <a:avLst/>
              <a:gdLst>
                <a:gd name="connsiteX0" fmla="*/ 7144 w 66675"/>
                <a:gd name="connsiteY0" fmla="*/ 88368 h 94511"/>
                <a:gd name="connsiteX1" fmla="*/ 46196 w 66675"/>
                <a:gd name="connsiteY1" fmla="*/ 7088 h 94511"/>
                <a:gd name="connsiteX2" fmla="*/ 58579 w 66675"/>
                <a:gd name="connsiteY2" fmla="*/ 7088 h 94511"/>
                <a:gd name="connsiteX3" fmla="*/ 63341 w 66675"/>
                <a:gd name="connsiteY3" fmla="*/ 88368 h 94511"/>
                <a:gd name="connsiteX4" fmla="*/ 52864 w 66675"/>
                <a:gd name="connsiteY4" fmla="*/ 88368 h 94511"/>
                <a:gd name="connsiteX5" fmla="*/ 52864 w 66675"/>
                <a:gd name="connsiteY5" fmla="*/ 63795 h 94511"/>
                <a:gd name="connsiteX6" fmla="*/ 30004 w 66675"/>
                <a:gd name="connsiteY6" fmla="*/ 63795 h 94511"/>
                <a:gd name="connsiteX7" fmla="*/ 18574 w 66675"/>
                <a:gd name="connsiteY7" fmla="*/ 88368 h 94511"/>
                <a:gd name="connsiteX8" fmla="*/ 7144 w 66675"/>
                <a:gd name="connsiteY8" fmla="*/ 88368 h 94511"/>
                <a:gd name="connsiteX9" fmla="*/ 34766 w 66675"/>
                <a:gd name="connsiteY9" fmla="*/ 54344 h 94511"/>
                <a:gd name="connsiteX10" fmla="*/ 51911 w 66675"/>
                <a:gd name="connsiteY10" fmla="*/ 54344 h 94511"/>
                <a:gd name="connsiteX11" fmla="*/ 51911 w 66675"/>
                <a:gd name="connsiteY11" fmla="*/ 30716 h 94511"/>
                <a:gd name="connsiteX12" fmla="*/ 50959 w 66675"/>
                <a:gd name="connsiteY12" fmla="*/ 24100 h 94511"/>
                <a:gd name="connsiteX13" fmla="*/ 50959 w 66675"/>
                <a:gd name="connsiteY13" fmla="*/ 17485 h 94511"/>
                <a:gd name="connsiteX14" fmla="*/ 50959 w 66675"/>
                <a:gd name="connsiteY14" fmla="*/ 17485 h 94511"/>
                <a:gd name="connsiteX15" fmla="*/ 48101 w 66675"/>
                <a:gd name="connsiteY15" fmla="*/ 24100 h 94511"/>
                <a:gd name="connsiteX16" fmla="*/ 45244 w 66675"/>
                <a:gd name="connsiteY16" fmla="*/ 30716 h 94511"/>
                <a:gd name="connsiteX17" fmla="*/ 34766 w 66675"/>
                <a:gd name="connsiteY17" fmla="*/ 5434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6675" h="94511">
                  <a:moveTo>
                    <a:pt x="7144" y="88368"/>
                  </a:moveTo>
                  <a:lnTo>
                    <a:pt x="46196" y="7088"/>
                  </a:lnTo>
                  <a:lnTo>
                    <a:pt x="58579" y="7088"/>
                  </a:lnTo>
                  <a:lnTo>
                    <a:pt x="63341" y="88368"/>
                  </a:lnTo>
                  <a:lnTo>
                    <a:pt x="52864" y="88368"/>
                  </a:lnTo>
                  <a:lnTo>
                    <a:pt x="52864" y="63795"/>
                  </a:lnTo>
                  <a:lnTo>
                    <a:pt x="30004" y="63795"/>
                  </a:lnTo>
                  <a:lnTo>
                    <a:pt x="18574" y="88368"/>
                  </a:lnTo>
                  <a:lnTo>
                    <a:pt x="7144" y="88368"/>
                  </a:lnTo>
                  <a:close/>
                  <a:moveTo>
                    <a:pt x="34766" y="54344"/>
                  </a:moveTo>
                  <a:lnTo>
                    <a:pt x="51911" y="54344"/>
                  </a:lnTo>
                  <a:lnTo>
                    <a:pt x="51911" y="30716"/>
                  </a:lnTo>
                  <a:cubicBezTo>
                    <a:pt x="51911" y="28826"/>
                    <a:pt x="51911" y="25991"/>
                    <a:pt x="50959" y="24100"/>
                  </a:cubicBezTo>
                  <a:cubicBezTo>
                    <a:pt x="50006" y="22210"/>
                    <a:pt x="50959" y="19375"/>
                    <a:pt x="50959" y="17485"/>
                  </a:cubicBezTo>
                  <a:lnTo>
                    <a:pt x="50959" y="17485"/>
                  </a:lnTo>
                  <a:cubicBezTo>
                    <a:pt x="50959" y="19375"/>
                    <a:pt x="49054" y="21265"/>
                    <a:pt x="48101" y="24100"/>
                  </a:cubicBezTo>
                  <a:cubicBezTo>
                    <a:pt x="47149" y="26936"/>
                    <a:pt x="46196" y="28826"/>
                    <a:pt x="45244" y="30716"/>
                  </a:cubicBezTo>
                  <a:lnTo>
                    <a:pt x="34766" y="54344"/>
                  </a:lnTo>
                  <a:close/>
                </a:path>
              </a:pathLst>
            </a:custGeom>
            <a:grpFill/>
            <a:ln w="9525" cap="flat">
              <a:noFill/>
              <a:prstDash val="solid"/>
              <a:miter/>
            </a:ln>
          </p:spPr>
          <p:txBody>
            <a:bodyPr rtlCol="0" anchor="ctr"/>
            <a:lstStyle/>
            <a:p>
              <a:endParaRPr lang="en-US" dirty="0"/>
            </a:p>
          </p:txBody>
        </p:sp>
        <p:sp>
          <p:nvSpPr>
            <p:cNvPr id="62" name="Freihandform 42">
              <a:extLst>
                <a:ext uri="{FF2B5EF4-FFF2-40B4-BE49-F238E27FC236}">
                  <a16:creationId xmlns:a16="http://schemas.microsoft.com/office/drawing/2014/main" id="{F71D4E56-F938-EA91-E20E-ED8FA9FFF190}"/>
                </a:ext>
              </a:extLst>
            </p:cNvPr>
            <p:cNvSpPr/>
            <p:nvPr/>
          </p:nvSpPr>
          <p:spPr>
            <a:xfrm>
              <a:off x="-3167699" y="3154345"/>
              <a:ext cx="47625" cy="94512"/>
            </a:xfrm>
            <a:custGeom>
              <a:avLst/>
              <a:gdLst>
                <a:gd name="connsiteX0" fmla="*/ 7144 w 47625"/>
                <a:gd name="connsiteY0" fmla="*/ 88368 h 94511"/>
                <a:gd name="connsiteX1" fmla="*/ 24289 w 47625"/>
                <a:gd name="connsiteY1" fmla="*/ 7088 h 94511"/>
                <a:gd name="connsiteX2" fmla="*/ 34766 w 47625"/>
                <a:gd name="connsiteY2" fmla="*/ 7088 h 94511"/>
                <a:gd name="connsiteX3" fmla="*/ 19526 w 47625"/>
                <a:gd name="connsiteY3" fmla="*/ 78917 h 94511"/>
                <a:gd name="connsiteX4" fmla="*/ 45244 w 47625"/>
                <a:gd name="connsiteY4" fmla="*/ 78917 h 94511"/>
                <a:gd name="connsiteX5" fmla="*/ 43339 w 47625"/>
                <a:gd name="connsiteY5" fmla="*/ 88368 h 94511"/>
                <a:gd name="connsiteX6" fmla="*/ 7144 w 47625"/>
                <a:gd name="connsiteY6"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94511">
                  <a:moveTo>
                    <a:pt x="7144" y="88368"/>
                  </a:moveTo>
                  <a:lnTo>
                    <a:pt x="24289" y="7088"/>
                  </a:lnTo>
                  <a:lnTo>
                    <a:pt x="34766" y="7088"/>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63" name="Freihandform 43">
              <a:extLst>
                <a:ext uri="{FF2B5EF4-FFF2-40B4-BE49-F238E27FC236}">
                  <a16:creationId xmlns:a16="http://schemas.microsoft.com/office/drawing/2014/main" id="{E8534D06-4CEE-3408-C9CB-8E624D7F67DA}"/>
                </a:ext>
              </a:extLst>
            </p:cNvPr>
            <p:cNvSpPr/>
            <p:nvPr/>
          </p:nvSpPr>
          <p:spPr>
            <a:xfrm>
              <a:off x="-3110549" y="3154345"/>
              <a:ext cx="47625" cy="94512"/>
            </a:xfrm>
            <a:custGeom>
              <a:avLst/>
              <a:gdLst>
                <a:gd name="connsiteX0" fmla="*/ 7144 w 47625"/>
                <a:gd name="connsiteY0" fmla="*/ 88368 h 94511"/>
                <a:gd name="connsiteX1" fmla="*/ 24289 w 47625"/>
                <a:gd name="connsiteY1" fmla="*/ 7088 h 94511"/>
                <a:gd name="connsiteX2" fmla="*/ 34766 w 47625"/>
                <a:gd name="connsiteY2" fmla="*/ 7088 h 94511"/>
                <a:gd name="connsiteX3" fmla="*/ 19526 w 47625"/>
                <a:gd name="connsiteY3" fmla="*/ 78917 h 94511"/>
                <a:gd name="connsiteX4" fmla="*/ 45244 w 47625"/>
                <a:gd name="connsiteY4" fmla="*/ 78917 h 94511"/>
                <a:gd name="connsiteX5" fmla="*/ 43339 w 47625"/>
                <a:gd name="connsiteY5" fmla="*/ 88368 h 94511"/>
                <a:gd name="connsiteX6" fmla="*/ 7144 w 47625"/>
                <a:gd name="connsiteY6"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94511">
                  <a:moveTo>
                    <a:pt x="7144" y="88368"/>
                  </a:moveTo>
                  <a:lnTo>
                    <a:pt x="24289" y="7088"/>
                  </a:lnTo>
                  <a:lnTo>
                    <a:pt x="34766" y="7088"/>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64" name="Freihandform 44">
              <a:extLst>
                <a:ext uri="{FF2B5EF4-FFF2-40B4-BE49-F238E27FC236}">
                  <a16:creationId xmlns:a16="http://schemas.microsoft.com/office/drawing/2014/main" id="{400628FC-9804-8116-24D6-B765BF1D4F68}"/>
                </a:ext>
              </a:extLst>
            </p:cNvPr>
            <p:cNvSpPr/>
            <p:nvPr/>
          </p:nvSpPr>
          <p:spPr>
            <a:xfrm>
              <a:off x="-3019109" y="3154345"/>
              <a:ext cx="76200" cy="94512"/>
            </a:xfrm>
            <a:custGeom>
              <a:avLst/>
              <a:gdLst>
                <a:gd name="connsiteX0" fmla="*/ 7144 w 76200"/>
                <a:gd name="connsiteY0" fmla="*/ 88368 h 94511"/>
                <a:gd name="connsiteX1" fmla="*/ 24289 w 76200"/>
                <a:gd name="connsiteY1" fmla="*/ 7088 h 94511"/>
                <a:gd name="connsiteX2" fmla="*/ 36671 w 76200"/>
                <a:gd name="connsiteY2" fmla="*/ 7088 h 94511"/>
                <a:gd name="connsiteX3" fmla="*/ 53816 w 76200"/>
                <a:gd name="connsiteY3" fmla="*/ 71356 h 94511"/>
                <a:gd name="connsiteX4" fmla="*/ 53816 w 76200"/>
                <a:gd name="connsiteY4" fmla="*/ 71356 h 94511"/>
                <a:gd name="connsiteX5" fmla="*/ 54769 w 76200"/>
                <a:gd name="connsiteY5" fmla="*/ 64740 h 94511"/>
                <a:gd name="connsiteX6" fmla="*/ 55721 w 76200"/>
                <a:gd name="connsiteY6" fmla="*/ 57180 h 94511"/>
                <a:gd name="connsiteX7" fmla="*/ 56674 w 76200"/>
                <a:gd name="connsiteY7" fmla="*/ 50564 h 94511"/>
                <a:gd name="connsiteX8" fmla="*/ 66199 w 76200"/>
                <a:gd name="connsiteY8" fmla="*/ 7088 h 94511"/>
                <a:gd name="connsiteX9" fmla="*/ 76676 w 76200"/>
                <a:gd name="connsiteY9" fmla="*/ 7088 h 94511"/>
                <a:gd name="connsiteX10" fmla="*/ 59531 w 76200"/>
                <a:gd name="connsiteY10" fmla="*/ 88368 h 94511"/>
                <a:gd name="connsiteX11" fmla="*/ 48101 w 76200"/>
                <a:gd name="connsiteY11" fmla="*/ 88368 h 94511"/>
                <a:gd name="connsiteX12" fmla="*/ 30004 w 76200"/>
                <a:gd name="connsiteY12" fmla="*/ 23155 h 94511"/>
                <a:gd name="connsiteX13" fmla="*/ 30004 w 76200"/>
                <a:gd name="connsiteY13" fmla="*/ 23155 h 94511"/>
                <a:gd name="connsiteX14" fmla="*/ 30004 w 76200"/>
                <a:gd name="connsiteY14" fmla="*/ 27881 h 94511"/>
                <a:gd name="connsiteX15" fmla="*/ 29051 w 76200"/>
                <a:gd name="connsiteY15" fmla="*/ 33552 h 94511"/>
                <a:gd name="connsiteX16" fmla="*/ 28099 w 76200"/>
                <a:gd name="connsiteY16" fmla="*/ 39222 h 94511"/>
                <a:gd name="connsiteX17" fmla="*/ 27146 w 76200"/>
                <a:gd name="connsiteY17" fmla="*/ 44893 h 94511"/>
                <a:gd name="connsiteX18" fmla="*/ 17621 w 76200"/>
                <a:gd name="connsiteY18" fmla="*/ 87423 h 94511"/>
                <a:gd name="connsiteX19" fmla="*/ 8096 w 76200"/>
                <a:gd name="connsiteY19"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6200" h="94511">
                  <a:moveTo>
                    <a:pt x="7144" y="88368"/>
                  </a:moveTo>
                  <a:lnTo>
                    <a:pt x="24289" y="7088"/>
                  </a:lnTo>
                  <a:lnTo>
                    <a:pt x="36671" y="7088"/>
                  </a:lnTo>
                  <a:lnTo>
                    <a:pt x="53816" y="71356"/>
                  </a:lnTo>
                  <a:lnTo>
                    <a:pt x="53816" y="71356"/>
                  </a:lnTo>
                  <a:cubicBezTo>
                    <a:pt x="53816" y="69466"/>
                    <a:pt x="53816" y="66631"/>
                    <a:pt x="54769" y="64740"/>
                  </a:cubicBezTo>
                  <a:cubicBezTo>
                    <a:pt x="55721" y="62850"/>
                    <a:pt x="54769" y="60015"/>
                    <a:pt x="55721" y="57180"/>
                  </a:cubicBezTo>
                  <a:cubicBezTo>
                    <a:pt x="56674" y="54344"/>
                    <a:pt x="55721" y="52454"/>
                    <a:pt x="56674" y="50564"/>
                  </a:cubicBezTo>
                  <a:lnTo>
                    <a:pt x="66199" y="7088"/>
                  </a:lnTo>
                  <a:lnTo>
                    <a:pt x="76676" y="7088"/>
                  </a:lnTo>
                  <a:lnTo>
                    <a:pt x="59531" y="88368"/>
                  </a:lnTo>
                  <a:lnTo>
                    <a:pt x="48101" y="88368"/>
                  </a:lnTo>
                  <a:lnTo>
                    <a:pt x="30004" y="23155"/>
                  </a:lnTo>
                  <a:lnTo>
                    <a:pt x="30004" y="23155"/>
                  </a:lnTo>
                  <a:cubicBezTo>
                    <a:pt x="30004" y="25046"/>
                    <a:pt x="30004" y="25991"/>
                    <a:pt x="30004" y="27881"/>
                  </a:cubicBezTo>
                  <a:cubicBezTo>
                    <a:pt x="30004" y="29771"/>
                    <a:pt x="30004" y="31661"/>
                    <a:pt x="29051" y="33552"/>
                  </a:cubicBezTo>
                  <a:cubicBezTo>
                    <a:pt x="28099" y="35442"/>
                    <a:pt x="29051" y="37332"/>
                    <a:pt x="28099" y="39222"/>
                  </a:cubicBezTo>
                  <a:cubicBezTo>
                    <a:pt x="27146" y="41113"/>
                    <a:pt x="28099" y="43003"/>
                    <a:pt x="27146" y="44893"/>
                  </a:cubicBezTo>
                  <a:lnTo>
                    <a:pt x="17621" y="87423"/>
                  </a:lnTo>
                  <a:lnTo>
                    <a:pt x="8096" y="87423"/>
                  </a:lnTo>
                  <a:close/>
                </a:path>
              </a:pathLst>
            </a:custGeom>
            <a:grpFill/>
            <a:ln w="9525" cap="flat">
              <a:noFill/>
              <a:prstDash val="solid"/>
              <a:miter/>
            </a:ln>
          </p:spPr>
          <p:txBody>
            <a:bodyPr rtlCol="0" anchor="ctr"/>
            <a:lstStyle/>
            <a:p>
              <a:endParaRPr lang="en-US" dirty="0"/>
            </a:p>
          </p:txBody>
        </p:sp>
        <p:sp>
          <p:nvSpPr>
            <p:cNvPr id="65" name="Freihandform 45">
              <a:extLst>
                <a:ext uri="{FF2B5EF4-FFF2-40B4-BE49-F238E27FC236}">
                  <a16:creationId xmlns:a16="http://schemas.microsoft.com/office/drawing/2014/main" id="{3E36C7A0-ABED-E98D-EBB6-8535645C9C0E}"/>
                </a:ext>
              </a:extLst>
            </p:cNvPr>
            <p:cNvSpPr/>
            <p:nvPr/>
          </p:nvSpPr>
          <p:spPr>
            <a:xfrm>
              <a:off x="-2939099"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1113 h 94511"/>
                <a:gd name="connsiteX6" fmla="*/ 50959 w 66675"/>
                <a:gd name="connsiteY6" fmla="*/ 41113 h 94511"/>
                <a:gd name="connsiteX7" fmla="*/ 49054 w 66675"/>
                <a:gd name="connsiteY7" fmla="*/ 50564 h 94511"/>
                <a:gd name="connsiteX8" fmla="*/ 25241 w 66675"/>
                <a:gd name="connsiteY8" fmla="*/ 50564 h 94511"/>
                <a:gd name="connsiteX9" fmla="*/ 19526 w 66675"/>
                <a:gd name="connsiteY9" fmla="*/ 78917 h 94511"/>
                <a:gd name="connsiteX10" fmla="*/ 45244 w 66675"/>
                <a:gd name="connsiteY10" fmla="*/ 78917 h 94511"/>
                <a:gd name="connsiteX11" fmla="*/ 43339 w 66675"/>
                <a:gd name="connsiteY11" fmla="*/ 88368 h 94511"/>
                <a:gd name="connsiteX12" fmla="*/ 7144 w 6667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7144" y="88368"/>
                  </a:moveTo>
                  <a:lnTo>
                    <a:pt x="24289" y="7088"/>
                  </a:lnTo>
                  <a:lnTo>
                    <a:pt x="60484" y="7088"/>
                  </a:lnTo>
                  <a:lnTo>
                    <a:pt x="58579" y="16540"/>
                  </a:lnTo>
                  <a:lnTo>
                    <a:pt x="32861" y="16540"/>
                  </a:lnTo>
                  <a:lnTo>
                    <a:pt x="27146" y="41113"/>
                  </a:lnTo>
                  <a:lnTo>
                    <a:pt x="50959" y="41113"/>
                  </a:lnTo>
                  <a:lnTo>
                    <a:pt x="49054" y="50564"/>
                  </a:lnTo>
                  <a:lnTo>
                    <a:pt x="25241" y="50564"/>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66" name="Freihandform 46">
              <a:extLst>
                <a:ext uri="{FF2B5EF4-FFF2-40B4-BE49-F238E27FC236}">
                  <a16:creationId xmlns:a16="http://schemas.microsoft.com/office/drawing/2014/main" id="{B1B5D939-CBED-CC92-8AB1-8E2D11258EE3}"/>
                </a:ext>
              </a:extLst>
            </p:cNvPr>
            <p:cNvSpPr/>
            <p:nvPr/>
          </p:nvSpPr>
          <p:spPr>
            <a:xfrm>
              <a:off x="-2889569" y="3154345"/>
              <a:ext cx="76200" cy="94512"/>
            </a:xfrm>
            <a:custGeom>
              <a:avLst/>
              <a:gdLst>
                <a:gd name="connsiteX0" fmla="*/ 9049 w 76200"/>
                <a:gd name="connsiteY0" fmla="*/ 88368 h 94511"/>
                <a:gd name="connsiteX1" fmla="*/ 37624 w 76200"/>
                <a:gd name="connsiteY1" fmla="*/ 45838 h 94511"/>
                <a:gd name="connsiteX2" fmla="*/ 27146 w 76200"/>
                <a:gd name="connsiteY2" fmla="*/ 7088 h 94511"/>
                <a:gd name="connsiteX3" fmla="*/ 37624 w 76200"/>
                <a:gd name="connsiteY3" fmla="*/ 7088 h 94511"/>
                <a:gd name="connsiteX4" fmla="*/ 44291 w 76200"/>
                <a:gd name="connsiteY4" fmla="*/ 37332 h 94511"/>
                <a:gd name="connsiteX5" fmla="*/ 64294 w 76200"/>
                <a:gd name="connsiteY5" fmla="*/ 7088 h 94511"/>
                <a:gd name="connsiteX6" fmla="*/ 75724 w 76200"/>
                <a:gd name="connsiteY6" fmla="*/ 7088 h 94511"/>
                <a:gd name="connsiteX7" fmla="*/ 49054 w 76200"/>
                <a:gd name="connsiteY7" fmla="*/ 46783 h 94511"/>
                <a:gd name="connsiteX8" fmla="*/ 59531 w 76200"/>
                <a:gd name="connsiteY8" fmla="*/ 88368 h 94511"/>
                <a:gd name="connsiteX9" fmla="*/ 48101 w 76200"/>
                <a:gd name="connsiteY9" fmla="*/ 88368 h 94511"/>
                <a:gd name="connsiteX10" fmla="*/ 40481 w 76200"/>
                <a:gd name="connsiteY10" fmla="*/ 55289 h 94511"/>
                <a:gd name="connsiteX11" fmla="*/ 18574 w 76200"/>
                <a:gd name="connsiteY11" fmla="*/ 88368 h 94511"/>
                <a:gd name="connsiteX12" fmla="*/ 7144 w 76200"/>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200" h="94511">
                  <a:moveTo>
                    <a:pt x="9049" y="88368"/>
                  </a:moveTo>
                  <a:lnTo>
                    <a:pt x="37624" y="45838"/>
                  </a:lnTo>
                  <a:lnTo>
                    <a:pt x="27146" y="7088"/>
                  </a:lnTo>
                  <a:lnTo>
                    <a:pt x="37624" y="7088"/>
                  </a:lnTo>
                  <a:lnTo>
                    <a:pt x="44291" y="37332"/>
                  </a:lnTo>
                  <a:lnTo>
                    <a:pt x="64294" y="7088"/>
                  </a:lnTo>
                  <a:lnTo>
                    <a:pt x="75724" y="7088"/>
                  </a:lnTo>
                  <a:lnTo>
                    <a:pt x="49054" y="46783"/>
                  </a:lnTo>
                  <a:lnTo>
                    <a:pt x="59531" y="88368"/>
                  </a:lnTo>
                  <a:lnTo>
                    <a:pt x="48101" y="88368"/>
                  </a:lnTo>
                  <a:lnTo>
                    <a:pt x="40481" y="55289"/>
                  </a:lnTo>
                  <a:lnTo>
                    <a:pt x="18574" y="88368"/>
                  </a:lnTo>
                  <a:lnTo>
                    <a:pt x="7144" y="88368"/>
                  </a:lnTo>
                  <a:close/>
                </a:path>
              </a:pathLst>
            </a:custGeom>
            <a:grpFill/>
            <a:ln w="9525" cap="flat">
              <a:noFill/>
              <a:prstDash val="solid"/>
              <a:miter/>
            </a:ln>
          </p:spPr>
          <p:txBody>
            <a:bodyPr rtlCol="0" anchor="ctr"/>
            <a:lstStyle/>
            <a:p>
              <a:endParaRPr lang="en-US" dirty="0"/>
            </a:p>
          </p:txBody>
        </p:sp>
        <p:sp>
          <p:nvSpPr>
            <p:cNvPr id="67" name="Freihandform 47">
              <a:extLst>
                <a:ext uri="{FF2B5EF4-FFF2-40B4-BE49-F238E27FC236}">
                  <a16:creationId xmlns:a16="http://schemas.microsoft.com/office/drawing/2014/main" id="{D986AFC2-A12B-8D99-AF74-50E49FA9DD8F}"/>
                </a:ext>
              </a:extLst>
            </p:cNvPr>
            <p:cNvSpPr/>
            <p:nvPr/>
          </p:nvSpPr>
          <p:spPr>
            <a:xfrm>
              <a:off x="-2819084" y="3172303"/>
              <a:ext cx="38100" cy="56707"/>
            </a:xfrm>
            <a:custGeom>
              <a:avLst/>
              <a:gdLst>
                <a:gd name="connsiteX0" fmla="*/ 13811 w 38100"/>
                <a:gd name="connsiteY0" fmla="*/ 54344 h 56706"/>
                <a:gd name="connsiteX1" fmla="*/ 7144 w 38100"/>
                <a:gd name="connsiteY1" fmla="*/ 49619 h 56706"/>
                <a:gd name="connsiteX2" fmla="*/ 23336 w 38100"/>
                <a:gd name="connsiteY2" fmla="*/ 30716 h 56706"/>
                <a:gd name="connsiteX3" fmla="*/ 14764 w 38100"/>
                <a:gd name="connsiteY3" fmla="*/ 10869 h 56706"/>
                <a:gd name="connsiteX4" fmla="*/ 22384 w 38100"/>
                <a:gd name="connsiteY4" fmla="*/ 7088 h 56706"/>
                <a:gd name="connsiteX5" fmla="*/ 33814 w 38100"/>
                <a:gd name="connsiteY5" fmla="*/ 30716 h 56706"/>
                <a:gd name="connsiteX6" fmla="*/ 33814 w 38100"/>
                <a:gd name="connsiteY6" fmla="*/ 32606 h 56706"/>
                <a:gd name="connsiteX7" fmla="*/ 12859 w 38100"/>
                <a:gd name="connsiteY7" fmla="*/ 55289 h 56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0" h="56706">
                  <a:moveTo>
                    <a:pt x="13811" y="54344"/>
                  </a:moveTo>
                  <a:lnTo>
                    <a:pt x="7144" y="49619"/>
                  </a:lnTo>
                  <a:lnTo>
                    <a:pt x="23336" y="30716"/>
                  </a:lnTo>
                  <a:lnTo>
                    <a:pt x="14764" y="10869"/>
                  </a:lnTo>
                  <a:lnTo>
                    <a:pt x="22384" y="7088"/>
                  </a:lnTo>
                  <a:lnTo>
                    <a:pt x="33814" y="30716"/>
                  </a:lnTo>
                  <a:lnTo>
                    <a:pt x="33814" y="32606"/>
                  </a:lnTo>
                  <a:cubicBezTo>
                    <a:pt x="33814" y="32606"/>
                    <a:pt x="12859" y="55289"/>
                    <a:pt x="12859" y="55289"/>
                  </a:cubicBezTo>
                  <a:close/>
                </a:path>
              </a:pathLst>
            </a:custGeom>
            <a:grpFill/>
            <a:ln w="9525" cap="flat">
              <a:noFill/>
              <a:prstDash val="solid"/>
              <a:miter/>
            </a:ln>
          </p:spPr>
          <p:txBody>
            <a:bodyPr rtlCol="0" anchor="ctr"/>
            <a:lstStyle/>
            <a:p>
              <a:endParaRPr lang="en-US" dirty="0"/>
            </a:p>
          </p:txBody>
        </p:sp>
        <p:sp>
          <p:nvSpPr>
            <p:cNvPr id="68" name="Freihandform 48">
              <a:extLst>
                <a:ext uri="{FF2B5EF4-FFF2-40B4-BE49-F238E27FC236}">
                  <a16:creationId xmlns:a16="http://schemas.microsoft.com/office/drawing/2014/main" id="{1D291AB0-2903-A643-67D5-60C27D59DE23}"/>
                </a:ext>
              </a:extLst>
            </p:cNvPr>
            <p:cNvSpPr/>
            <p:nvPr/>
          </p:nvSpPr>
          <p:spPr>
            <a:xfrm>
              <a:off x="-2768602" y="3154345"/>
              <a:ext cx="57150" cy="94512"/>
            </a:xfrm>
            <a:custGeom>
              <a:avLst/>
              <a:gdLst>
                <a:gd name="connsiteX0" fmla="*/ 10001 w 57150"/>
                <a:gd name="connsiteY0" fmla="*/ 88368 h 94511"/>
                <a:gd name="connsiteX1" fmla="*/ 25241 w 57150"/>
                <a:gd name="connsiteY1" fmla="*/ 16540 h 94511"/>
                <a:gd name="connsiteX2" fmla="*/ 7144 w 57150"/>
                <a:gd name="connsiteY2" fmla="*/ 16540 h 94511"/>
                <a:gd name="connsiteX3" fmla="*/ 9049 w 57150"/>
                <a:gd name="connsiteY3" fmla="*/ 7088 h 94511"/>
                <a:gd name="connsiteX4" fmla="*/ 55721 w 57150"/>
                <a:gd name="connsiteY4" fmla="*/ 7088 h 94511"/>
                <a:gd name="connsiteX5" fmla="*/ 53816 w 57150"/>
                <a:gd name="connsiteY5" fmla="*/ 16540 h 94511"/>
                <a:gd name="connsiteX6" fmla="*/ 35719 w 57150"/>
                <a:gd name="connsiteY6" fmla="*/ 16540 h 94511"/>
                <a:gd name="connsiteX7" fmla="*/ 20479 w 57150"/>
                <a:gd name="connsiteY7" fmla="*/ 88368 h 94511"/>
                <a:gd name="connsiteX8" fmla="*/ 10001 w 57150"/>
                <a:gd name="connsiteY8"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94511">
                  <a:moveTo>
                    <a:pt x="10001" y="88368"/>
                  </a:moveTo>
                  <a:lnTo>
                    <a:pt x="25241" y="16540"/>
                  </a:lnTo>
                  <a:lnTo>
                    <a:pt x="7144" y="16540"/>
                  </a:lnTo>
                  <a:lnTo>
                    <a:pt x="9049" y="7088"/>
                  </a:lnTo>
                  <a:lnTo>
                    <a:pt x="55721" y="7088"/>
                  </a:lnTo>
                  <a:lnTo>
                    <a:pt x="53816" y="16540"/>
                  </a:lnTo>
                  <a:lnTo>
                    <a:pt x="35719" y="16540"/>
                  </a:lnTo>
                  <a:lnTo>
                    <a:pt x="20479" y="88368"/>
                  </a:lnTo>
                  <a:lnTo>
                    <a:pt x="10001" y="88368"/>
                  </a:lnTo>
                  <a:close/>
                </a:path>
              </a:pathLst>
            </a:custGeom>
            <a:grpFill/>
            <a:ln w="9525" cap="flat">
              <a:noFill/>
              <a:prstDash val="solid"/>
              <a:miter/>
            </a:ln>
          </p:spPr>
          <p:txBody>
            <a:bodyPr rtlCol="0" anchor="ctr"/>
            <a:lstStyle/>
            <a:p>
              <a:endParaRPr lang="en-US" dirty="0"/>
            </a:p>
          </p:txBody>
        </p:sp>
        <p:sp>
          <p:nvSpPr>
            <p:cNvPr id="69" name="Freihandform 49">
              <a:extLst>
                <a:ext uri="{FF2B5EF4-FFF2-40B4-BE49-F238E27FC236}">
                  <a16:creationId xmlns:a16="http://schemas.microsoft.com/office/drawing/2014/main" id="{400DACEC-1C4B-0DB5-6751-207C3DAB0833}"/>
                </a:ext>
              </a:extLst>
            </p:cNvPr>
            <p:cNvSpPr/>
            <p:nvPr/>
          </p:nvSpPr>
          <p:spPr>
            <a:xfrm>
              <a:off x="-2680019" y="3153400"/>
              <a:ext cx="76200" cy="94512"/>
            </a:xfrm>
            <a:custGeom>
              <a:avLst/>
              <a:gdLst>
                <a:gd name="connsiteX0" fmla="*/ 33814 w 76200"/>
                <a:gd name="connsiteY0" fmla="*/ 90259 h 94511"/>
                <a:gd name="connsiteX1" fmla="*/ 13811 w 76200"/>
                <a:gd name="connsiteY1" fmla="*/ 82698 h 94511"/>
                <a:gd name="connsiteX2" fmla="*/ 7144 w 76200"/>
                <a:gd name="connsiteY2" fmla="*/ 61905 h 94511"/>
                <a:gd name="connsiteX3" fmla="*/ 9049 w 76200"/>
                <a:gd name="connsiteY3" fmla="*/ 44893 h 94511"/>
                <a:gd name="connsiteX4" fmla="*/ 14764 w 76200"/>
                <a:gd name="connsiteY4" fmla="*/ 29771 h 94511"/>
                <a:gd name="connsiteX5" fmla="*/ 23336 w 76200"/>
                <a:gd name="connsiteY5" fmla="*/ 17485 h 94511"/>
                <a:gd name="connsiteX6" fmla="*/ 34766 w 76200"/>
                <a:gd name="connsiteY6" fmla="*/ 9924 h 94511"/>
                <a:gd name="connsiteX7" fmla="*/ 49054 w 76200"/>
                <a:gd name="connsiteY7" fmla="*/ 7088 h 94511"/>
                <a:gd name="connsiteX8" fmla="*/ 60484 w 76200"/>
                <a:gd name="connsiteY8" fmla="*/ 8033 h 94511"/>
                <a:gd name="connsiteX9" fmla="*/ 70009 w 76200"/>
                <a:gd name="connsiteY9" fmla="*/ 11814 h 94511"/>
                <a:gd name="connsiteX10" fmla="*/ 65246 w 76200"/>
                <a:gd name="connsiteY10" fmla="*/ 21265 h 94511"/>
                <a:gd name="connsiteX11" fmla="*/ 57626 w 76200"/>
                <a:gd name="connsiteY11" fmla="*/ 17485 h 94511"/>
                <a:gd name="connsiteX12" fmla="*/ 49054 w 76200"/>
                <a:gd name="connsiteY12" fmla="*/ 16540 h 94511"/>
                <a:gd name="connsiteX13" fmla="*/ 36671 w 76200"/>
                <a:gd name="connsiteY13" fmla="*/ 20320 h 94511"/>
                <a:gd name="connsiteX14" fmla="*/ 27146 w 76200"/>
                <a:gd name="connsiteY14" fmla="*/ 30716 h 94511"/>
                <a:gd name="connsiteX15" fmla="*/ 21431 w 76200"/>
                <a:gd name="connsiteY15" fmla="*/ 44893 h 94511"/>
                <a:gd name="connsiteX16" fmla="*/ 19526 w 76200"/>
                <a:gd name="connsiteY16" fmla="*/ 61905 h 94511"/>
                <a:gd name="connsiteX17" fmla="*/ 21431 w 76200"/>
                <a:gd name="connsiteY17" fmla="*/ 72301 h 94511"/>
                <a:gd name="connsiteX18" fmla="*/ 27146 w 76200"/>
                <a:gd name="connsiteY18" fmla="*/ 78917 h 94511"/>
                <a:gd name="connsiteX19" fmla="*/ 36671 w 76200"/>
                <a:gd name="connsiteY19" fmla="*/ 80807 h 94511"/>
                <a:gd name="connsiteX20" fmla="*/ 42386 w 76200"/>
                <a:gd name="connsiteY20" fmla="*/ 80807 h 94511"/>
                <a:gd name="connsiteX21" fmla="*/ 47149 w 76200"/>
                <a:gd name="connsiteY21" fmla="*/ 79862 h 94511"/>
                <a:gd name="connsiteX22" fmla="*/ 51911 w 76200"/>
                <a:gd name="connsiteY22" fmla="*/ 56234 h 94511"/>
                <a:gd name="connsiteX23" fmla="*/ 38576 w 76200"/>
                <a:gd name="connsiteY23" fmla="*/ 56234 h 94511"/>
                <a:gd name="connsiteX24" fmla="*/ 40481 w 76200"/>
                <a:gd name="connsiteY24" fmla="*/ 46783 h 94511"/>
                <a:gd name="connsiteX25" fmla="*/ 64294 w 76200"/>
                <a:gd name="connsiteY25" fmla="*/ 46783 h 94511"/>
                <a:gd name="connsiteX26" fmla="*/ 55721 w 76200"/>
                <a:gd name="connsiteY26" fmla="*/ 87423 h 94511"/>
                <a:gd name="connsiteX27" fmla="*/ 45244 w 76200"/>
                <a:gd name="connsiteY27" fmla="*/ 90259 h 94511"/>
                <a:gd name="connsiteX28" fmla="*/ 33814 w 76200"/>
                <a:gd name="connsiteY28" fmla="*/ 9120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6200" h="94511">
                  <a:moveTo>
                    <a:pt x="33814" y="90259"/>
                  </a:moveTo>
                  <a:cubicBezTo>
                    <a:pt x="25241" y="90259"/>
                    <a:pt x="18574" y="87423"/>
                    <a:pt x="13811" y="82698"/>
                  </a:cubicBezTo>
                  <a:cubicBezTo>
                    <a:pt x="9049" y="77972"/>
                    <a:pt x="7144" y="70411"/>
                    <a:pt x="7144" y="61905"/>
                  </a:cubicBezTo>
                  <a:cubicBezTo>
                    <a:pt x="7144" y="53399"/>
                    <a:pt x="7144" y="50564"/>
                    <a:pt x="9049" y="44893"/>
                  </a:cubicBezTo>
                  <a:cubicBezTo>
                    <a:pt x="10954" y="39222"/>
                    <a:pt x="11906" y="34497"/>
                    <a:pt x="14764" y="29771"/>
                  </a:cubicBezTo>
                  <a:cubicBezTo>
                    <a:pt x="17621" y="25046"/>
                    <a:pt x="20479" y="21265"/>
                    <a:pt x="23336" y="17485"/>
                  </a:cubicBezTo>
                  <a:cubicBezTo>
                    <a:pt x="26194" y="13704"/>
                    <a:pt x="30956" y="11814"/>
                    <a:pt x="34766" y="9924"/>
                  </a:cubicBezTo>
                  <a:cubicBezTo>
                    <a:pt x="38576" y="8033"/>
                    <a:pt x="43339" y="7088"/>
                    <a:pt x="49054" y="7088"/>
                  </a:cubicBezTo>
                  <a:cubicBezTo>
                    <a:pt x="54769" y="7088"/>
                    <a:pt x="56674" y="7088"/>
                    <a:pt x="60484" y="8033"/>
                  </a:cubicBezTo>
                  <a:cubicBezTo>
                    <a:pt x="64294" y="8979"/>
                    <a:pt x="67151" y="9924"/>
                    <a:pt x="70009" y="11814"/>
                  </a:cubicBezTo>
                  <a:lnTo>
                    <a:pt x="65246" y="21265"/>
                  </a:lnTo>
                  <a:cubicBezTo>
                    <a:pt x="62389" y="19375"/>
                    <a:pt x="60484" y="18430"/>
                    <a:pt x="57626" y="17485"/>
                  </a:cubicBezTo>
                  <a:cubicBezTo>
                    <a:pt x="54769" y="16540"/>
                    <a:pt x="51911" y="16540"/>
                    <a:pt x="49054" y="16540"/>
                  </a:cubicBezTo>
                  <a:cubicBezTo>
                    <a:pt x="44291" y="16540"/>
                    <a:pt x="40481" y="17485"/>
                    <a:pt x="36671" y="20320"/>
                  </a:cubicBezTo>
                  <a:cubicBezTo>
                    <a:pt x="32861" y="23155"/>
                    <a:pt x="30004" y="25991"/>
                    <a:pt x="27146" y="30716"/>
                  </a:cubicBezTo>
                  <a:cubicBezTo>
                    <a:pt x="24289" y="35442"/>
                    <a:pt x="22384" y="40167"/>
                    <a:pt x="21431" y="44893"/>
                  </a:cubicBezTo>
                  <a:cubicBezTo>
                    <a:pt x="20479" y="49619"/>
                    <a:pt x="19526" y="56234"/>
                    <a:pt x="19526" y="61905"/>
                  </a:cubicBezTo>
                  <a:cubicBezTo>
                    <a:pt x="19526" y="67576"/>
                    <a:pt x="19526" y="69466"/>
                    <a:pt x="21431" y="72301"/>
                  </a:cubicBezTo>
                  <a:cubicBezTo>
                    <a:pt x="23336" y="75137"/>
                    <a:pt x="24289" y="77027"/>
                    <a:pt x="27146" y="78917"/>
                  </a:cubicBezTo>
                  <a:cubicBezTo>
                    <a:pt x="30004" y="80807"/>
                    <a:pt x="32861" y="80807"/>
                    <a:pt x="36671" y="80807"/>
                  </a:cubicBezTo>
                  <a:cubicBezTo>
                    <a:pt x="40481" y="80807"/>
                    <a:pt x="40481" y="80807"/>
                    <a:pt x="42386" y="80807"/>
                  </a:cubicBezTo>
                  <a:cubicBezTo>
                    <a:pt x="44291" y="80807"/>
                    <a:pt x="46196" y="80807"/>
                    <a:pt x="47149" y="79862"/>
                  </a:cubicBezTo>
                  <a:lnTo>
                    <a:pt x="51911" y="56234"/>
                  </a:lnTo>
                  <a:lnTo>
                    <a:pt x="38576" y="56234"/>
                  </a:lnTo>
                  <a:lnTo>
                    <a:pt x="40481" y="46783"/>
                  </a:lnTo>
                  <a:lnTo>
                    <a:pt x="64294" y="46783"/>
                  </a:lnTo>
                  <a:lnTo>
                    <a:pt x="55721" y="87423"/>
                  </a:lnTo>
                  <a:cubicBezTo>
                    <a:pt x="52864" y="88368"/>
                    <a:pt x="49054" y="89313"/>
                    <a:pt x="45244" y="90259"/>
                  </a:cubicBezTo>
                  <a:cubicBezTo>
                    <a:pt x="41434" y="91204"/>
                    <a:pt x="37624" y="91204"/>
                    <a:pt x="33814" y="91204"/>
                  </a:cubicBezTo>
                  <a:close/>
                </a:path>
              </a:pathLst>
            </a:custGeom>
            <a:grpFill/>
            <a:ln w="9525" cap="flat">
              <a:noFill/>
              <a:prstDash val="solid"/>
              <a:miter/>
            </a:ln>
          </p:spPr>
          <p:txBody>
            <a:bodyPr rtlCol="0" anchor="ctr"/>
            <a:lstStyle/>
            <a:p>
              <a:endParaRPr lang="en-US" dirty="0"/>
            </a:p>
          </p:txBody>
        </p:sp>
        <p:sp>
          <p:nvSpPr>
            <p:cNvPr id="70" name="Freihandform 50">
              <a:extLst>
                <a:ext uri="{FF2B5EF4-FFF2-40B4-BE49-F238E27FC236}">
                  <a16:creationId xmlns:a16="http://schemas.microsoft.com/office/drawing/2014/main" id="{F0F1CFE7-3341-EAB8-8945-11DC0F5701DC}"/>
                </a:ext>
              </a:extLst>
            </p:cNvPr>
            <p:cNvSpPr/>
            <p:nvPr/>
          </p:nvSpPr>
          <p:spPr>
            <a:xfrm>
              <a:off x="-2606677"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1113 h 94511"/>
                <a:gd name="connsiteX6" fmla="*/ 50959 w 66675"/>
                <a:gd name="connsiteY6" fmla="*/ 41113 h 94511"/>
                <a:gd name="connsiteX7" fmla="*/ 49054 w 66675"/>
                <a:gd name="connsiteY7" fmla="*/ 50564 h 94511"/>
                <a:gd name="connsiteX8" fmla="*/ 25241 w 66675"/>
                <a:gd name="connsiteY8" fmla="*/ 50564 h 94511"/>
                <a:gd name="connsiteX9" fmla="*/ 19526 w 66675"/>
                <a:gd name="connsiteY9" fmla="*/ 78917 h 94511"/>
                <a:gd name="connsiteX10" fmla="*/ 45244 w 66675"/>
                <a:gd name="connsiteY10" fmla="*/ 78917 h 94511"/>
                <a:gd name="connsiteX11" fmla="*/ 43339 w 66675"/>
                <a:gd name="connsiteY11" fmla="*/ 88368 h 94511"/>
                <a:gd name="connsiteX12" fmla="*/ 7144 w 6667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7144" y="88368"/>
                  </a:moveTo>
                  <a:lnTo>
                    <a:pt x="24289" y="7088"/>
                  </a:lnTo>
                  <a:lnTo>
                    <a:pt x="60484" y="7088"/>
                  </a:lnTo>
                  <a:lnTo>
                    <a:pt x="58579" y="16540"/>
                  </a:lnTo>
                  <a:lnTo>
                    <a:pt x="32861" y="16540"/>
                  </a:lnTo>
                  <a:lnTo>
                    <a:pt x="27146" y="41113"/>
                  </a:lnTo>
                  <a:lnTo>
                    <a:pt x="50959" y="41113"/>
                  </a:lnTo>
                  <a:lnTo>
                    <a:pt x="49054" y="50564"/>
                  </a:lnTo>
                  <a:lnTo>
                    <a:pt x="25241" y="50564"/>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71" name="Freihandform 51">
              <a:extLst>
                <a:ext uri="{FF2B5EF4-FFF2-40B4-BE49-F238E27FC236}">
                  <a16:creationId xmlns:a16="http://schemas.microsoft.com/office/drawing/2014/main" id="{3A90A070-8379-30AE-7FBC-0FB624600A7C}"/>
                </a:ext>
              </a:extLst>
            </p:cNvPr>
            <p:cNvSpPr/>
            <p:nvPr/>
          </p:nvSpPr>
          <p:spPr>
            <a:xfrm>
              <a:off x="-2545717" y="3154345"/>
              <a:ext cx="76200" cy="94512"/>
            </a:xfrm>
            <a:custGeom>
              <a:avLst/>
              <a:gdLst>
                <a:gd name="connsiteX0" fmla="*/ 7144 w 76200"/>
                <a:gd name="connsiteY0" fmla="*/ 88368 h 94511"/>
                <a:gd name="connsiteX1" fmla="*/ 24289 w 76200"/>
                <a:gd name="connsiteY1" fmla="*/ 7088 h 94511"/>
                <a:gd name="connsiteX2" fmla="*/ 36671 w 76200"/>
                <a:gd name="connsiteY2" fmla="*/ 7088 h 94511"/>
                <a:gd name="connsiteX3" fmla="*/ 53816 w 76200"/>
                <a:gd name="connsiteY3" fmla="*/ 71356 h 94511"/>
                <a:gd name="connsiteX4" fmla="*/ 53816 w 76200"/>
                <a:gd name="connsiteY4" fmla="*/ 71356 h 94511"/>
                <a:gd name="connsiteX5" fmla="*/ 54769 w 76200"/>
                <a:gd name="connsiteY5" fmla="*/ 64740 h 94511"/>
                <a:gd name="connsiteX6" fmla="*/ 55721 w 76200"/>
                <a:gd name="connsiteY6" fmla="*/ 57180 h 94511"/>
                <a:gd name="connsiteX7" fmla="*/ 56674 w 76200"/>
                <a:gd name="connsiteY7" fmla="*/ 50564 h 94511"/>
                <a:gd name="connsiteX8" fmla="*/ 66199 w 76200"/>
                <a:gd name="connsiteY8" fmla="*/ 7088 h 94511"/>
                <a:gd name="connsiteX9" fmla="*/ 76676 w 76200"/>
                <a:gd name="connsiteY9" fmla="*/ 7088 h 94511"/>
                <a:gd name="connsiteX10" fmla="*/ 59531 w 76200"/>
                <a:gd name="connsiteY10" fmla="*/ 88368 h 94511"/>
                <a:gd name="connsiteX11" fmla="*/ 48101 w 76200"/>
                <a:gd name="connsiteY11" fmla="*/ 88368 h 94511"/>
                <a:gd name="connsiteX12" fmla="*/ 30004 w 76200"/>
                <a:gd name="connsiteY12" fmla="*/ 23155 h 94511"/>
                <a:gd name="connsiteX13" fmla="*/ 30004 w 76200"/>
                <a:gd name="connsiteY13" fmla="*/ 23155 h 94511"/>
                <a:gd name="connsiteX14" fmla="*/ 30004 w 76200"/>
                <a:gd name="connsiteY14" fmla="*/ 27881 h 94511"/>
                <a:gd name="connsiteX15" fmla="*/ 29051 w 76200"/>
                <a:gd name="connsiteY15" fmla="*/ 33552 h 94511"/>
                <a:gd name="connsiteX16" fmla="*/ 28099 w 76200"/>
                <a:gd name="connsiteY16" fmla="*/ 39222 h 94511"/>
                <a:gd name="connsiteX17" fmla="*/ 27146 w 76200"/>
                <a:gd name="connsiteY17" fmla="*/ 44893 h 94511"/>
                <a:gd name="connsiteX18" fmla="*/ 17621 w 76200"/>
                <a:gd name="connsiteY18" fmla="*/ 87423 h 94511"/>
                <a:gd name="connsiteX19" fmla="*/ 8096 w 76200"/>
                <a:gd name="connsiteY19"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6200" h="94511">
                  <a:moveTo>
                    <a:pt x="7144" y="88368"/>
                  </a:moveTo>
                  <a:lnTo>
                    <a:pt x="24289" y="7088"/>
                  </a:lnTo>
                  <a:lnTo>
                    <a:pt x="36671" y="7088"/>
                  </a:lnTo>
                  <a:lnTo>
                    <a:pt x="53816" y="71356"/>
                  </a:lnTo>
                  <a:lnTo>
                    <a:pt x="53816" y="71356"/>
                  </a:lnTo>
                  <a:cubicBezTo>
                    <a:pt x="53816" y="69466"/>
                    <a:pt x="53816" y="66631"/>
                    <a:pt x="54769" y="64740"/>
                  </a:cubicBezTo>
                  <a:cubicBezTo>
                    <a:pt x="55721" y="62850"/>
                    <a:pt x="54769" y="60015"/>
                    <a:pt x="55721" y="57180"/>
                  </a:cubicBezTo>
                  <a:cubicBezTo>
                    <a:pt x="56674" y="54344"/>
                    <a:pt x="55721" y="52454"/>
                    <a:pt x="56674" y="50564"/>
                  </a:cubicBezTo>
                  <a:lnTo>
                    <a:pt x="66199" y="7088"/>
                  </a:lnTo>
                  <a:lnTo>
                    <a:pt x="76676" y="7088"/>
                  </a:lnTo>
                  <a:lnTo>
                    <a:pt x="59531" y="88368"/>
                  </a:lnTo>
                  <a:lnTo>
                    <a:pt x="48101" y="88368"/>
                  </a:lnTo>
                  <a:lnTo>
                    <a:pt x="30004" y="23155"/>
                  </a:lnTo>
                  <a:lnTo>
                    <a:pt x="30004" y="23155"/>
                  </a:lnTo>
                  <a:cubicBezTo>
                    <a:pt x="30004" y="25046"/>
                    <a:pt x="30004" y="25991"/>
                    <a:pt x="30004" y="27881"/>
                  </a:cubicBezTo>
                  <a:cubicBezTo>
                    <a:pt x="30004" y="29771"/>
                    <a:pt x="30004" y="31661"/>
                    <a:pt x="29051" y="33552"/>
                  </a:cubicBezTo>
                  <a:cubicBezTo>
                    <a:pt x="28099" y="35442"/>
                    <a:pt x="29051" y="37332"/>
                    <a:pt x="28099" y="39222"/>
                  </a:cubicBezTo>
                  <a:cubicBezTo>
                    <a:pt x="27146" y="41113"/>
                    <a:pt x="28099" y="43003"/>
                    <a:pt x="27146" y="44893"/>
                  </a:cubicBezTo>
                  <a:lnTo>
                    <a:pt x="17621" y="87423"/>
                  </a:lnTo>
                  <a:lnTo>
                    <a:pt x="8096" y="87423"/>
                  </a:lnTo>
                  <a:close/>
                </a:path>
              </a:pathLst>
            </a:custGeom>
            <a:grpFill/>
            <a:ln w="9525" cap="flat">
              <a:noFill/>
              <a:prstDash val="solid"/>
              <a:miter/>
            </a:ln>
          </p:spPr>
          <p:txBody>
            <a:bodyPr rtlCol="0" anchor="ctr"/>
            <a:lstStyle/>
            <a:p>
              <a:endParaRPr lang="en-US" dirty="0"/>
            </a:p>
          </p:txBody>
        </p:sp>
        <p:sp>
          <p:nvSpPr>
            <p:cNvPr id="72" name="Freihandform 52">
              <a:extLst>
                <a:ext uri="{FF2B5EF4-FFF2-40B4-BE49-F238E27FC236}">
                  <a16:creationId xmlns:a16="http://schemas.microsoft.com/office/drawing/2014/main" id="{E2A83113-2F77-246E-6425-8D7F6F7E14E0}"/>
                </a:ext>
              </a:extLst>
            </p:cNvPr>
            <p:cNvSpPr/>
            <p:nvPr/>
          </p:nvSpPr>
          <p:spPr>
            <a:xfrm>
              <a:off x="-2465707" y="3154345"/>
              <a:ext cx="66675" cy="94512"/>
            </a:xfrm>
            <a:custGeom>
              <a:avLst/>
              <a:gdLst>
                <a:gd name="connsiteX0" fmla="*/ 7144 w 66675"/>
                <a:gd name="connsiteY0" fmla="*/ 88368 h 94511"/>
                <a:gd name="connsiteX1" fmla="*/ 24289 w 66675"/>
                <a:gd name="connsiteY1" fmla="*/ 7088 h 94511"/>
                <a:gd name="connsiteX2" fmla="*/ 60484 w 66675"/>
                <a:gd name="connsiteY2" fmla="*/ 7088 h 94511"/>
                <a:gd name="connsiteX3" fmla="*/ 58579 w 66675"/>
                <a:gd name="connsiteY3" fmla="*/ 16540 h 94511"/>
                <a:gd name="connsiteX4" fmla="*/ 32861 w 66675"/>
                <a:gd name="connsiteY4" fmla="*/ 16540 h 94511"/>
                <a:gd name="connsiteX5" fmla="*/ 27146 w 66675"/>
                <a:gd name="connsiteY5" fmla="*/ 41113 h 94511"/>
                <a:gd name="connsiteX6" fmla="*/ 50959 w 66675"/>
                <a:gd name="connsiteY6" fmla="*/ 41113 h 94511"/>
                <a:gd name="connsiteX7" fmla="*/ 49054 w 66675"/>
                <a:gd name="connsiteY7" fmla="*/ 50564 h 94511"/>
                <a:gd name="connsiteX8" fmla="*/ 25241 w 66675"/>
                <a:gd name="connsiteY8" fmla="*/ 50564 h 94511"/>
                <a:gd name="connsiteX9" fmla="*/ 19526 w 66675"/>
                <a:gd name="connsiteY9" fmla="*/ 78917 h 94511"/>
                <a:gd name="connsiteX10" fmla="*/ 45244 w 66675"/>
                <a:gd name="connsiteY10" fmla="*/ 78917 h 94511"/>
                <a:gd name="connsiteX11" fmla="*/ 43339 w 66675"/>
                <a:gd name="connsiteY11" fmla="*/ 88368 h 94511"/>
                <a:gd name="connsiteX12" fmla="*/ 7144 w 66675"/>
                <a:gd name="connsiteY12"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94511">
                  <a:moveTo>
                    <a:pt x="7144" y="88368"/>
                  </a:moveTo>
                  <a:lnTo>
                    <a:pt x="24289" y="7088"/>
                  </a:lnTo>
                  <a:lnTo>
                    <a:pt x="60484" y="7088"/>
                  </a:lnTo>
                  <a:lnTo>
                    <a:pt x="58579" y="16540"/>
                  </a:lnTo>
                  <a:lnTo>
                    <a:pt x="32861" y="16540"/>
                  </a:lnTo>
                  <a:lnTo>
                    <a:pt x="27146" y="41113"/>
                  </a:lnTo>
                  <a:lnTo>
                    <a:pt x="50959" y="41113"/>
                  </a:lnTo>
                  <a:lnTo>
                    <a:pt x="49054" y="50564"/>
                  </a:lnTo>
                  <a:lnTo>
                    <a:pt x="25241" y="50564"/>
                  </a:lnTo>
                  <a:lnTo>
                    <a:pt x="19526" y="78917"/>
                  </a:lnTo>
                  <a:lnTo>
                    <a:pt x="45244" y="78917"/>
                  </a:lnTo>
                  <a:lnTo>
                    <a:pt x="43339" y="88368"/>
                  </a:lnTo>
                  <a:lnTo>
                    <a:pt x="7144" y="88368"/>
                  </a:lnTo>
                  <a:close/>
                </a:path>
              </a:pathLst>
            </a:custGeom>
            <a:grpFill/>
            <a:ln w="9525" cap="flat">
              <a:noFill/>
              <a:prstDash val="solid"/>
              <a:miter/>
            </a:ln>
          </p:spPr>
          <p:txBody>
            <a:bodyPr rtlCol="0" anchor="ctr"/>
            <a:lstStyle/>
            <a:p>
              <a:endParaRPr lang="en-US" dirty="0"/>
            </a:p>
          </p:txBody>
        </p:sp>
        <p:sp>
          <p:nvSpPr>
            <p:cNvPr id="73" name="Freihandform 53">
              <a:extLst>
                <a:ext uri="{FF2B5EF4-FFF2-40B4-BE49-F238E27FC236}">
                  <a16:creationId xmlns:a16="http://schemas.microsoft.com/office/drawing/2014/main" id="{E466E433-F6DB-24BF-6B26-427370C09BC5}"/>
                </a:ext>
              </a:extLst>
            </p:cNvPr>
            <p:cNvSpPr/>
            <p:nvPr/>
          </p:nvSpPr>
          <p:spPr>
            <a:xfrm>
              <a:off x="-2404747" y="3154345"/>
              <a:ext cx="66675" cy="94512"/>
            </a:xfrm>
            <a:custGeom>
              <a:avLst/>
              <a:gdLst>
                <a:gd name="connsiteX0" fmla="*/ 7144 w 66675"/>
                <a:gd name="connsiteY0" fmla="*/ 88368 h 94511"/>
                <a:gd name="connsiteX1" fmla="*/ 24289 w 66675"/>
                <a:gd name="connsiteY1" fmla="*/ 7088 h 94511"/>
                <a:gd name="connsiteX2" fmla="*/ 39529 w 66675"/>
                <a:gd name="connsiteY2" fmla="*/ 7088 h 94511"/>
                <a:gd name="connsiteX3" fmla="*/ 55721 w 66675"/>
                <a:gd name="connsiteY3" fmla="*/ 11814 h 94511"/>
                <a:gd name="connsiteX4" fmla="*/ 61436 w 66675"/>
                <a:gd name="connsiteY4" fmla="*/ 25991 h 94511"/>
                <a:gd name="connsiteX5" fmla="*/ 59531 w 66675"/>
                <a:gd name="connsiteY5" fmla="*/ 37332 h 94511"/>
                <a:gd name="connsiteX6" fmla="*/ 53816 w 66675"/>
                <a:gd name="connsiteY6" fmla="*/ 46783 h 94511"/>
                <a:gd name="connsiteX7" fmla="*/ 43339 w 66675"/>
                <a:gd name="connsiteY7" fmla="*/ 52454 h 94511"/>
                <a:gd name="connsiteX8" fmla="*/ 53816 w 66675"/>
                <a:gd name="connsiteY8" fmla="*/ 88368 h 94511"/>
                <a:gd name="connsiteX9" fmla="*/ 42386 w 66675"/>
                <a:gd name="connsiteY9" fmla="*/ 88368 h 94511"/>
                <a:gd name="connsiteX10" fmla="*/ 33814 w 66675"/>
                <a:gd name="connsiteY10" fmla="*/ 55289 h 94511"/>
                <a:gd name="connsiteX11" fmla="*/ 24289 w 66675"/>
                <a:gd name="connsiteY11" fmla="*/ 55289 h 94511"/>
                <a:gd name="connsiteX12" fmla="*/ 17621 w 66675"/>
                <a:gd name="connsiteY12" fmla="*/ 88368 h 94511"/>
                <a:gd name="connsiteX13" fmla="*/ 7144 w 66675"/>
                <a:gd name="connsiteY13" fmla="*/ 88368 h 94511"/>
                <a:gd name="connsiteX14" fmla="*/ 26194 w 66675"/>
                <a:gd name="connsiteY14" fmla="*/ 45838 h 94511"/>
                <a:gd name="connsiteX15" fmla="*/ 32861 w 66675"/>
                <a:gd name="connsiteY15" fmla="*/ 45838 h 94511"/>
                <a:gd name="connsiteX16" fmla="*/ 40481 w 66675"/>
                <a:gd name="connsiteY16" fmla="*/ 43948 h 94511"/>
                <a:gd name="connsiteX17" fmla="*/ 46196 w 66675"/>
                <a:gd name="connsiteY17" fmla="*/ 40167 h 94511"/>
                <a:gd name="connsiteX18" fmla="*/ 49054 w 66675"/>
                <a:gd name="connsiteY18" fmla="*/ 34497 h 94511"/>
                <a:gd name="connsiteX19" fmla="*/ 50006 w 66675"/>
                <a:gd name="connsiteY19" fmla="*/ 26936 h 94511"/>
                <a:gd name="connsiteX20" fmla="*/ 47149 w 66675"/>
                <a:gd name="connsiteY20" fmla="*/ 18430 h 94511"/>
                <a:gd name="connsiteX21" fmla="*/ 37624 w 66675"/>
                <a:gd name="connsiteY21" fmla="*/ 15594 h 94511"/>
                <a:gd name="connsiteX22" fmla="*/ 31909 w 66675"/>
                <a:gd name="connsiteY22" fmla="*/ 15594 h 94511"/>
                <a:gd name="connsiteX23" fmla="*/ 25241 w 66675"/>
                <a:gd name="connsiteY23" fmla="*/ 4489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6675" h="94511">
                  <a:moveTo>
                    <a:pt x="7144" y="88368"/>
                  </a:moveTo>
                  <a:lnTo>
                    <a:pt x="24289" y="7088"/>
                  </a:lnTo>
                  <a:lnTo>
                    <a:pt x="39529" y="7088"/>
                  </a:lnTo>
                  <a:cubicBezTo>
                    <a:pt x="47149" y="7088"/>
                    <a:pt x="51911" y="8979"/>
                    <a:pt x="55721" y="11814"/>
                  </a:cubicBezTo>
                  <a:cubicBezTo>
                    <a:pt x="59531" y="14649"/>
                    <a:pt x="61436" y="19375"/>
                    <a:pt x="61436" y="25991"/>
                  </a:cubicBezTo>
                  <a:cubicBezTo>
                    <a:pt x="61436" y="32606"/>
                    <a:pt x="61436" y="34497"/>
                    <a:pt x="59531" y="37332"/>
                  </a:cubicBezTo>
                  <a:cubicBezTo>
                    <a:pt x="57626" y="40167"/>
                    <a:pt x="55721" y="43948"/>
                    <a:pt x="53816" y="46783"/>
                  </a:cubicBezTo>
                  <a:cubicBezTo>
                    <a:pt x="51911" y="49619"/>
                    <a:pt x="48101" y="51509"/>
                    <a:pt x="43339" y="52454"/>
                  </a:cubicBezTo>
                  <a:lnTo>
                    <a:pt x="53816" y="88368"/>
                  </a:lnTo>
                  <a:lnTo>
                    <a:pt x="42386" y="88368"/>
                  </a:lnTo>
                  <a:lnTo>
                    <a:pt x="33814" y="55289"/>
                  </a:lnTo>
                  <a:lnTo>
                    <a:pt x="24289" y="55289"/>
                  </a:lnTo>
                  <a:lnTo>
                    <a:pt x="17621" y="88368"/>
                  </a:lnTo>
                  <a:lnTo>
                    <a:pt x="7144" y="88368"/>
                  </a:lnTo>
                  <a:close/>
                  <a:moveTo>
                    <a:pt x="26194" y="45838"/>
                  </a:moveTo>
                  <a:lnTo>
                    <a:pt x="32861" y="45838"/>
                  </a:lnTo>
                  <a:cubicBezTo>
                    <a:pt x="35719" y="45838"/>
                    <a:pt x="38576" y="45838"/>
                    <a:pt x="40481" y="43948"/>
                  </a:cubicBezTo>
                  <a:cubicBezTo>
                    <a:pt x="42386" y="42058"/>
                    <a:pt x="44291" y="42058"/>
                    <a:pt x="46196" y="40167"/>
                  </a:cubicBezTo>
                  <a:cubicBezTo>
                    <a:pt x="48101" y="38277"/>
                    <a:pt x="49054" y="36387"/>
                    <a:pt x="49054" y="34497"/>
                  </a:cubicBezTo>
                  <a:cubicBezTo>
                    <a:pt x="49054" y="32606"/>
                    <a:pt x="50006" y="29771"/>
                    <a:pt x="50006" y="26936"/>
                  </a:cubicBezTo>
                  <a:cubicBezTo>
                    <a:pt x="50006" y="23155"/>
                    <a:pt x="49054" y="20320"/>
                    <a:pt x="47149" y="18430"/>
                  </a:cubicBezTo>
                  <a:cubicBezTo>
                    <a:pt x="45244" y="16540"/>
                    <a:pt x="42386" y="15594"/>
                    <a:pt x="37624" y="15594"/>
                  </a:cubicBezTo>
                  <a:lnTo>
                    <a:pt x="31909" y="15594"/>
                  </a:lnTo>
                  <a:lnTo>
                    <a:pt x="25241" y="44893"/>
                  </a:lnTo>
                  <a:close/>
                </a:path>
              </a:pathLst>
            </a:custGeom>
            <a:grpFill/>
            <a:ln w="9525" cap="flat">
              <a:noFill/>
              <a:prstDash val="solid"/>
              <a:miter/>
            </a:ln>
          </p:spPr>
          <p:txBody>
            <a:bodyPr rtlCol="0" anchor="ctr"/>
            <a:lstStyle/>
            <a:p>
              <a:endParaRPr lang="en-US" dirty="0"/>
            </a:p>
          </p:txBody>
        </p:sp>
        <p:sp>
          <p:nvSpPr>
            <p:cNvPr id="74" name="Freihandform 54">
              <a:extLst>
                <a:ext uri="{FF2B5EF4-FFF2-40B4-BE49-F238E27FC236}">
                  <a16:creationId xmlns:a16="http://schemas.microsoft.com/office/drawing/2014/main" id="{735A7B55-58A6-4FD1-D96C-C0B95666C09E}"/>
                </a:ext>
              </a:extLst>
            </p:cNvPr>
            <p:cNvSpPr/>
            <p:nvPr/>
          </p:nvSpPr>
          <p:spPr>
            <a:xfrm>
              <a:off x="-2347597" y="3154345"/>
              <a:ext cx="66675" cy="94512"/>
            </a:xfrm>
            <a:custGeom>
              <a:avLst/>
              <a:gdLst>
                <a:gd name="connsiteX0" fmla="*/ 7144 w 66675"/>
                <a:gd name="connsiteY0" fmla="*/ 88368 h 94511"/>
                <a:gd name="connsiteX1" fmla="*/ 46196 w 66675"/>
                <a:gd name="connsiteY1" fmla="*/ 7088 h 94511"/>
                <a:gd name="connsiteX2" fmla="*/ 58579 w 66675"/>
                <a:gd name="connsiteY2" fmla="*/ 7088 h 94511"/>
                <a:gd name="connsiteX3" fmla="*/ 63341 w 66675"/>
                <a:gd name="connsiteY3" fmla="*/ 88368 h 94511"/>
                <a:gd name="connsiteX4" fmla="*/ 52864 w 66675"/>
                <a:gd name="connsiteY4" fmla="*/ 88368 h 94511"/>
                <a:gd name="connsiteX5" fmla="*/ 52864 w 66675"/>
                <a:gd name="connsiteY5" fmla="*/ 63795 h 94511"/>
                <a:gd name="connsiteX6" fmla="*/ 30004 w 66675"/>
                <a:gd name="connsiteY6" fmla="*/ 63795 h 94511"/>
                <a:gd name="connsiteX7" fmla="*/ 18574 w 66675"/>
                <a:gd name="connsiteY7" fmla="*/ 88368 h 94511"/>
                <a:gd name="connsiteX8" fmla="*/ 7144 w 66675"/>
                <a:gd name="connsiteY8" fmla="*/ 88368 h 94511"/>
                <a:gd name="connsiteX9" fmla="*/ 34766 w 66675"/>
                <a:gd name="connsiteY9" fmla="*/ 54344 h 94511"/>
                <a:gd name="connsiteX10" fmla="*/ 51911 w 66675"/>
                <a:gd name="connsiteY10" fmla="*/ 54344 h 94511"/>
                <a:gd name="connsiteX11" fmla="*/ 51911 w 66675"/>
                <a:gd name="connsiteY11" fmla="*/ 30716 h 94511"/>
                <a:gd name="connsiteX12" fmla="*/ 50959 w 66675"/>
                <a:gd name="connsiteY12" fmla="*/ 24100 h 94511"/>
                <a:gd name="connsiteX13" fmla="*/ 50959 w 66675"/>
                <a:gd name="connsiteY13" fmla="*/ 17485 h 94511"/>
                <a:gd name="connsiteX14" fmla="*/ 50959 w 66675"/>
                <a:gd name="connsiteY14" fmla="*/ 17485 h 94511"/>
                <a:gd name="connsiteX15" fmla="*/ 48101 w 66675"/>
                <a:gd name="connsiteY15" fmla="*/ 24100 h 94511"/>
                <a:gd name="connsiteX16" fmla="*/ 45244 w 66675"/>
                <a:gd name="connsiteY16" fmla="*/ 30716 h 94511"/>
                <a:gd name="connsiteX17" fmla="*/ 34766 w 66675"/>
                <a:gd name="connsiteY17" fmla="*/ 54344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6675" h="94511">
                  <a:moveTo>
                    <a:pt x="7144" y="88368"/>
                  </a:moveTo>
                  <a:lnTo>
                    <a:pt x="46196" y="7088"/>
                  </a:lnTo>
                  <a:lnTo>
                    <a:pt x="58579" y="7088"/>
                  </a:lnTo>
                  <a:lnTo>
                    <a:pt x="63341" y="88368"/>
                  </a:lnTo>
                  <a:lnTo>
                    <a:pt x="52864" y="88368"/>
                  </a:lnTo>
                  <a:lnTo>
                    <a:pt x="52864" y="63795"/>
                  </a:lnTo>
                  <a:lnTo>
                    <a:pt x="30004" y="63795"/>
                  </a:lnTo>
                  <a:lnTo>
                    <a:pt x="18574" y="88368"/>
                  </a:lnTo>
                  <a:lnTo>
                    <a:pt x="7144" y="88368"/>
                  </a:lnTo>
                  <a:close/>
                  <a:moveTo>
                    <a:pt x="34766" y="54344"/>
                  </a:moveTo>
                  <a:lnTo>
                    <a:pt x="51911" y="54344"/>
                  </a:lnTo>
                  <a:lnTo>
                    <a:pt x="51911" y="30716"/>
                  </a:lnTo>
                  <a:cubicBezTo>
                    <a:pt x="51911" y="28826"/>
                    <a:pt x="51911" y="25991"/>
                    <a:pt x="50959" y="24100"/>
                  </a:cubicBezTo>
                  <a:cubicBezTo>
                    <a:pt x="50006" y="22210"/>
                    <a:pt x="50959" y="19375"/>
                    <a:pt x="50959" y="17485"/>
                  </a:cubicBezTo>
                  <a:lnTo>
                    <a:pt x="50959" y="17485"/>
                  </a:lnTo>
                  <a:cubicBezTo>
                    <a:pt x="50959" y="19375"/>
                    <a:pt x="49054" y="21265"/>
                    <a:pt x="48101" y="24100"/>
                  </a:cubicBezTo>
                  <a:cubicBezTo>
                    <a:pt x="47149" y="26936"/>
                    <a:pt x="46196" y="28826"/>
                    <a:pt x="45244" y="30716"/>
                  </a:cubicBezTo>
                  <a:lnTo>
                    <a:pt x="34766" y="54344"/>
                  </a:lnTo>
                  <a:close/>
                </a:path>
              </a:pathLst>
            </a:custGeom>
            <a:grpFill/>
            <a:ln w="9525" cap="flat">
              <a:noFill/>
              <a:prstDash val="solid"/>
              <a:miter/>
            </a:ln>
          </p:spPr>
          <p:txBody>
            <a:bodyPr rtlCol="0" anchor="ctr"/>
            <a:lstStyle/>
            <a:p>
              <a:endParaRPr lang="en-US" dirty="0"/>
            </a:p>
          </p:txBody>
        </p:sp>
        <p:sp>
          <p:nvSpPr>
            <p:cNvPr id="75" name="Freihandform 55">
              <a:extLst>
                <a:ext uri="{FF2B5EF4-FFF2-40B4-BE49-F238E27FC236}">
                  <a16:creationId xmlns:a16="http://schemas.microsoft.com/office/drawing/2014/main" id="{D53B7307-120D-3427-9CF7-C043AC20F047}"/>
                </a:ext>
              </a:extLst>
            </p:cNvPr>
            <p:cNvSpPr/>
            <p:nvPr/>
          </p:nvSpPr>
          <p:spPr>
            <a:xfrm>
              <a:off x="-2264729" y="3154345"/>
              <a:ext cx="57150" cy="94512"/>
            </a:xfrm>
            <a:custGeom>
              <a:avLst/>
              <a:gdLst>
                <a:gd name="connsiteX0" fmla="*/ 10001 w 57150"/>
                <a:gd name="connsiteY0" fmla="*/ 88368 h 94511"/>
                <a:gd name="connsiteX1" fmla="*/ 25241 w 57150"/>
                <a:gd name="connsiteY1" fmla="*/ 16540 h 94511"/>
                <a:gd name="connsiteX2" fmla="*/ 7144 w 57150"/>
                <a:gd name="connsiteY2" fmla="*/ 16540 h 94511"/>
                <a:gd name="connsiteX3" fmla="*/ 9049 w 57150"/>
                <a:gd name="connsiteY3" fmla="*/ 7088 h 94511"/>
                <a:gd name="connsiteX4" fmla="*/ 55721 w 57150"/>
                <a:gd name="connsiteY4" fmla="*/ 7088 h 94511"/>
                <a:gd name="connsiteX5" fmla="*/ 53816 w 57150"/>
                <a:gd name="connsiteY5" fmla="*/ 16540 h 94511"/>
                <a:gd name="connsiteX6" fmla="*/ 35719 w 57150"/>
                <a:gd name="connsiteY6" fmla="*/ 16540 h 94511"/>
                <a:gd name="connsiteX7" fmla="*/ 20479 w 57150"/>
                <a:gd name="connsiteY7" fmla="*/ 88368 h 94511"/>
                <a:gd name="connsiteX8" fmla="*/ 10001 w 57150"/>
                <a:gd name="connsiteY8" fmla="*/ 88368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94511">
                  <a:moveTo>
                    <a:pt x="10001" y="88368"/>
                  </a:moveTo>
                  <a:lnTo>
                    <a:pt x="25241" y="16540"/>
                  </a:lnTo>
                  <a:lnTo>
                    <a:pt x="7144" y="16540"/>
                  </a:lnTo>
                  <a:lnTo>
                    <a:pt x="9049" y="7088"/>
                  </a:lnTo>
                  <a:lnTo>
                    <a:pt x="55721" y="7088"/>
                  </a:lnTo>
                  <a:lnTo>
                    <a:pt x="53816" y="16540"/>
                  </a:lnTo>
                  <a:lnTo>
                    <a:pt x="35719" y="16540"/>
                  </a:lnTo>
                  <a:lnTo>
                    <a:pt x="20479" y="88368"/>
                  </a:lnTo>
                  <a:lnTo>
                    <a:pt x="10001" y="88368"/>
                  </a:lnTo>
                  <a:close/>
                </a:path>
              </a:pathLst>
            </a:custGeom>
            <a:grpFill/>
            <a:ln w="9525" cap="flat">
              <a:noFill/>
              <a:prstDash val="solid"/>
              <a:miter/>
            </a:ln>
          </p:spPr>
          <p:txBody>
            <a:bodyPr rtlCol="0" anchor="ctr"/>
            <a:lstStyle/>
            <a:p>
              <a:endParaRPr lang="en-US" dirty="0"/>
            </a:p>
          </p:txBody>
        </p:sp>
        <p:sp>
          <p:nvSpPr>
            <p:cNvPr id="76" name="Freihandform 56">
              <a:extLst>
                <a:ext uri="{FF2B5EF4-FFF2-40B4-BE49-F238E27FC236}">
                  <a16:creationId xmlns:a16="http://schemas.microsoft.com/office/drawing/2014/main" id="{2596AACB-A2A8-426B-DA1D-24C34FE1AE89}"/>
                </a:ext>
              </a:extLst>
            </p:cNvPr>
            <p:cNvSpPr/>
            <p:nvPr/>
          </p:nvSpPr>
          <p:spPr>
            <a:xfrm>
              <a:off x="-2213294" y="3154345"/>
              <a:ext cx="38100" cy="94512"/>
            </a:xfrm>
            <a:custGeom>
              <a:avLst/>
              <a:gdLst>
                <a:gd name="connsiteX0" fmla="*/ 7144 w 38100"/>
                <a:gd name="connsiteY0" fmla="*/ 88368 h 94511"/>
                <a:gd name="connsiteX1" fmla="*/ 24289 w 38100"/>
                <a:gd name="connsiteY1" fmla="*/ 7088 h 94511"/>
                <a:gd name="connsiteX2" fmla="*/ 34766 w 38100"/>
                <a:gd name="connsiteY2" fmla="*/ 7088 h 94511"/>
                <a:gd name="connsiteX3" fmla="*/ 17621 w 38100"/>
                <a:gd name="connsiteY3" fmla="*/ 88368 h 94511"/>
                <a:gd name="connsiteX4" fmla="*/ 7144 w 38100"/>
                <a:gd name="connsiteY4" fmla="*/ 88368 h 94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94511">
                  <a:moveTo>
                    <a:pt x="7144" y="88368"/>
                  </a:moveTo>
                  <a:lnTo>
                    <a:pt x="24289" y="7088"/>
                  </a:lnTo>
                  <a:lnTo>
                    <a:pt x="34766" y="7088"/>
                  </a:lnTo>
                  <a:lnTo>
                    <a:pt x="17621" y="88368"/>
                  </a:lnTo>
                  <a:lnTo>
                    <a:pt x="7144" y="88368"/>
                  </a:lnTo>
                  <a:close/>
                </a:path>
              </a:pathLst>
            </a:custGeom>
            <a:grpFill/>
            <a:ln w="9525" cap="flat">
              <a:noFill/>
              <a:prstDash val="solid"/>
              <a:miter/>
            </a:ln>
          </p:spPr>
          <p:txBody>
            <a:bodyPr rtlCol="0" anchor="ctr"/>
            <a:lstStyle/>
            <a:p>
              <a:endParaRPr lang="en-US" dirty="0"/>
            </a:p>
          </p:txBody>
        </p:sp>
        <p:sp>
          <p:nvSpPr>
            <p:cNvPr id="77" name="Freihandform 57">
              <a:extLst>
                <a:ext uri="{FF2B5EF4-FFF2-40B4-BE49-F238E27FC236}">
                  <a16:creationId xmlns:a16="http://schemas.microsoft.com/office/drawing/2014/main" id="{261F1EFF-5AEC-F8CF-C23E-AB69D20BD65D}"/>
                </a:ext>
              </a:extLst>
            </p:cNvPr>
            <p:cNvSpPr/>
            <p:nvPr/>
          </p:nvSpPr>
          <p:spPr>
            <a:xfrm>
              <a:off x="-2171384" y="3153400"/>
              <a:ext cx="76200" cy="94512"/>
            </a:xfrm>
            <a:custGeom>
              <a:avLst/>
              <a:gdLst>
                <a:gd name="connsiteX0" fmla="*/ 30956 w 76200"/>
                <a:gd name="connsiteY0" fmla="*/ 90259 h 94511"/>
                <a:gd name="connsiteX1" fmla="*/ 17621 w 76200"/>
                <a:gd name="connsiteY1" fmla="*/ 87423 h 94511"/>
                <a:gd name="connsiteX2" fmla="*/ 10001 w 76200"/>
                <a:gd name="connsiteY2" fmla="*/ 77972 h 94511"/>
                <a:gd name="connsiteX3" fmla="*/ 7144 w 76200"/>
                <a:gd name="connsiteY3" fmla="*/ 62850 h 94511"/>
                <a:gd name="connsiteX4" fmla="*/ 8096 w 76200"/>
                <a:gd name="connsiteY4" fmla="*/ 49619 h 94511"/>
                <a:gd name="connsiteX5" fmla="*/ 10954 w 76200"/>
                <a:gd name="connsiteY5" fmla="*/ 36387 h 94511"/>
                <a:gd name="connsiteX6" fmla="*/ 16669 w 76200"/>
                <a:gd name="connsiteY6" fmla="*/ 25046 h 94511"/>
                <a:gd name="connsiteX7" fmla="*/ 24289 w 76200"/>
                <a:gd name="connsiteY7" fmla="*/ 15594 h 94511"/>
                <a:gd name="connsiteX8" fmla="*/ 33814 w 76200"/>
                <a:gd name="connsiteY8" fmla="*/ 8979 h 94511"/>
                <a:gd name="connsiteX9" fmla="*/ 45244 w 76200"/>
                <a:gd name="connsiteY9" fmla="*/ 7088 h 94511"/>
                <a:gd name="connsiteX10" fmla="*/ 63341 w 76200"/>
                <a:gd name="connsiteY10" fmla="*/ 14649 h 94511"/>
                <a:gd name="connsiteX11" fmla="*/ 69056 w 76200"/>
                <a:gd name="connsiteY11" fmla="*/ 35442 h 94511"/>
                <a:gd name="connsiteX12" fmla="*/ 68104 w 76200"/>
                <a:gd name="connsiteY12" fmla="*/ 47728 h 94511"/>
                <a:gd name="connsiteX13" fmla="*/ 65246 w 76200"/>
                <a:gd name="connsiteY13" fmla="*/ 60015 h 94511"/>
                <a:gd name="connsiteX14" fmla="*/ 60484 w 76200"/>
                <a:gd name="connsiteY14" fmla="*/ 71356 h 94511"/>
                <a:gd name="connsiteX15" fmla="*/ 52864 w 76200"/>
                <a:gd name="connsiteY15" fmla="*/ 80807 h 94511"/>
                <a:gd name="connsiteX16" fmla="*/ 43339 w 76200"/>
                <a:gd name="connsiteY16" fmla="*/ 87423 h 94511"/>
                <a:gd name="connsiteX17" fmla="*/ 31909 w 76200"/>
                <a:gd name="connsiteY17" fmla="*/ 90259 h 94511"/>
                <a:gd name="connsiteX18" fmla="*/ 31909 w 76200"/>
                <a:gd name="connsiteY18" fmla="*/ 80807 h 94511"/>
                <a:gd name="connsiteX19" fmla="*/ 39529 w 76200"/>
                <a:gd name="connsiteY19" fmla="*/ 78917 h 94511"/>
                <a:gd name="connsiteX20" fmla="*/ 46196 w 76200"/>
                <a:gd name="connsiteY20" fmla="*/ 73247 h 94511"/>
                <a:gd name="connsiteX21" fmla="*/ 50959 w 76200"/>
                <a:gd name="connsiteY21" fmla="*/ 64740 h 94511"/>
                <a:gd name="connsiteX22" fmla="*/ 54769 w 76200"/>
                <a:gd name="connsiteY22" fmla="*/ 55289 h 94511"/>
                <a:gd name="connsiteX23" fmla="*/ 56674 w 76200"/>
                <a:gd name="connsiteY23" fmla="*/ 44893 h 94511"/>
                <a:gd name="connsiteX24" fmla="*/ 56674 w 76200"/>
                <a:gd name="connsiteY24" fmla="*/ 34497 h 94511"/>
                <a:gd name="connsiteX25" fmla="*/ 52864 w 76200"/>
                <a:gd name="connsiteY25" fmla="*/ 21265 h 94511"/>
                <a:gd name="connsiteX26" fmla="*/ 42386 w 76200"/>
                <a:gd name="connsiteY26" fmla="*/ 16540 h 94511"/>
                <a:gd name="connsiteX27" fmla="*/ 34766 w 76200"/>
                <a:gd name="connsiteY27" fmla="*/ 18430 h 94511"/>
                <a:gd name="connsiteX28" fmla="*/ 28099 w 76200"/>
                <a:gd name="connsiteY28" fmla="*/ 24100 h 94511"/>
                <a:gd name="connsiteX29" fmla="*/ 23336 w 76200"/>
                <a:gd name="connsiteY29" fmla="*/ 32606 h 94511"/>
                <a:gd name="connsiteX30" fmla="*/ 19526 w 76200"/>
                <a:gd name="connsiteY30" fmla="*/ 42058 h 94511"/>
                <a:gd name="connsiteX31" fmla="*/ 17621 w 76200"/>
                <a:gd name="connsiteY31" fmla="*/ 52454 h 94511"/>
                <a:gd name="connsiteX32" fmla="*/ 17621 w 76200"/>
                <a:gd name="connsiteY32" fmla="*/ 61905 h 94511"/>
                <a:gd name="connsiteX33" fmla="*/ 19526 w 76200"/>
                <a:gd name="connsiteY33" fmla="*/ 72301 h 94511"/>
                <a:gd name="connsiteX34" fmla="*/ 24289 w 76200"/>
                <a:gd name="connsiteY34" fmla="*/ 78917 h 94511"/>
                <a:gd name="connsiteX35" fmla="*/ 31909 w 76200"/>
                <a:gd name="connsiteY35" fmla="*/ 80807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6200" h="94511">
                  <a:moveTo>
                    <a:pt x="30956" y="90259"/>
                  </a:moveTo>
                  <a:cubicBezTo>
                    <a:pt x="25241" y="90259"/>
                    <a:pt x="21431" y="89313"/>
                    <a:pt x="17621" y="87423"/>
                  </a:cubicBezTo>
                  <a:cubicBezTo>
                    <a:pt x="13811" y="85533"/>
                    <a:pt x="10954" y="81753"/>
                    <a:pt x="10001" y="77972"/>
                  </a:cubicBezTo>
                  <a:cubicBezTo>
                    <a:pt x="9049" y="74192"/>
                    <a:pt x="7144" y="68521"/>
                    <a:pt x="7144" y="62850"/>
                  </a:cubicBezTo>
                  <a:cubicBezTo>
                    <a:pt x="7144" y="57179"/>
                    <a:pt x="7144" y="54344"/>
                    <a:pt x="8096" y="49619"/>
                  </a:cubicBezTo>
                  <a:cubicBezTo>
                    <a:pt x="9049" y="44893"/>
                    <a:pt x="10001" y="41113"/>
                    <a:pt x="10954" y="36387"/>
                  </a:cubicBezTo>
                  <a:cubicBezTo>
                    <a:pt x="11906" y="31661"/>
                    <a:pt x="13811" y="28826"/>
                    <a:pt x="16669" y="25046"/>
                  </a:cubicBezTo>
                  <a:cubicBezTo>
                    <a:pt x="19526" y="21265"/>
                    <a:pt x="21431" y="18430"/>
                    <a:pt x="24289" y="15594"/>
                  </a:cubicBezTo>
                  <a:cubicBezTo>
                    <a:pt x="27146" y="12759"/>
                    <a:pt x="30004" y="10869"/>
                    <a:pt x="33814" y="8979"/>
                  </a:cubicBezTo>
                  <a:cubicBezTo>
                    <a:pt x="37624" y="7088"/>
                    <a:pt x="41434" y="7088"/>
                    <a:pt x="45244" y="7088"/>
                  </a:cubicBezTo>
                  <a:cubicBezTo>
                    <a:pt x="52864" y="7088"/>
                    <a:pt x="58579" y="8979"/>
                    <a:pt x="63341" y="14649"/>
                  </a:cubicBezTo>
                  <a:cubicBezTo>
                    <a:pt x="68104" y="20320"/>
                    <a:pt x="69056" y="25991"/>
                    <a:pt x="69056" y="35442"/>
                  </a:cubicBezTo>
                  <a:cubicBezTo>
                    <a:pt x="69056" y="44893"/>
                    <a:pt x="69056" y="43948"/>
                    <a:pt x="68104" y="47728"/>
                  </a:cubicBezTo>
                  <a:cubicBezTo>
                    <a:pt x="67151" y="51509"/>
                    <a:pt x="66199" y="56234"/>
                    <a:pt x="65246" y="60015"/>
                  </a:cubicBezTo>
                  <a:cubicBezTo>
                    <a:pt x="64294" y="63795"/>
                    <a:pt x="62389" y="68521"/>
                    <a:pt x="60484" y="71356"/>
                  </a:cubicBezTo>
                  <a:cubicBezTo>
                    <a:pt x="58579" y="74192"/>
                    <a:pt x="55721" y="77972"/>
                    <a:pt x="52864" y="80807"/>
                  </a:cubicBezTo>
                  <a:cubicBezTo>
                    <a:pt x="50006" y="83643"/>
                    <a:pt x="47149" y="85533"/>
                    <a:pt x="43339" y="87423"/>
                  </a:cubicBezTo>
                  <a:cubicBezTo>
                    <a:pt x="39529" y="89313"/>
                    <a:pt x="35719" y="90259"/>
                    <a:pt x="31909" y="90259"/>
                  </a:cubicBezTo>
                  <a:close/>
                  <a:moveTo>
                    <a:pt x="31909" y="80807"/>
                  </a:moveTo>
                  <a:cubicBezTo>
                    <a:pt x="34766" y="80807"/>
                    <a:pt x="37624" y="80807"/>
                    <a:pt x="39529" y="78917"/>
                  </a:cubicBezTo>
                  <a:cubicBezTo>
                    <a:pt x="41434" y="77027"/>
                    <a:pt x="44291" y="76082"/>
                    <a:pt x="46196" y="73247"/>
                  </a:cubicBezTo>
                  <a:cubicBezTo>
                    <a:pt x="48101" y="70411"/>
                    <a:pt x="50006" y="68521"/>
                    <a:pt x="50959" y="64740"/>
                  </a:cubicBezTo>
                  <a:cubicBezTo>
                    <a:pt x="51911" y="60960"/>
                    <a:pt x="53816" y="58125"/>
                    <a:pt x="54769" y="55289"/>
                  </a:cubicBezTo>
                  <a:cubicBezTo>
                    <a:pt x="55721" y="52454"/>
                    <a:pt x="56674" y="48674"/>
                    <a:pt x="56674" y="44893"/>
                  </a:cubicBezTo>
                  <a:cubicBezTo>
                    <a:pt x="56674" y="41113"/>
                    <a:pt x="56674" y="38277"/>
                    <a:pt x="56674" y="34497"/>
                  </a:cubicBezTo>
                  <a:cubicBezTo>
                    <a:pt x="56674" y="28826"/>
                    <a:pt x="55721" y="24100"/>
                    <a:pt x="52864" y="21265"/>
                  </a:cubicBezTo>
                  <a:cubicBezTo>
                    <a:pt x="50006" y="18430"/>
                    <a:pt x="47149" y="16540"/>
                    <a:pt x="42386" y="16540"/>
                  </a:cubicBezTo>
                  <a:cubicBezTo>
                    <a:pt x="37624" y="16540"/>
                    <a:pt x="36671" y="16540"/>
                    <a:pt x="34766" y="18430"/>
                  </a:cubicBezTo>
                  <a:cubicBezTo>
                    <a:pt x="32861" y="20320"/>
                    <a:pt x="30004" y="22210"/>
                    <a:pt x="28099" y="24100"/>
                  </a:cubicBezTo>
                  <a:cubicBezTo>
                    <a:pt x="26194" y="25991"/>
                    <a:pt x="24289" y="28826"/>
                    <a:pt x="23336" y="32606"/>
                  </a:cubicBezTo>
                  <a:cubicBezTo>
                    <a:pt x="22384" y="36387"/>
                    <a:pt x="20479" y="39222"/>
                    <a:pt x="19526" y="42058"/>
                  </a:cubicBezTo>
                  <a:cubicBezTo>
                    <a:pt x="18574" y="44893"/>
                    <a:pt x="17621" y="48674"/>
                    <a:pt x="17621" y="52454"/>
                  </a:cubicBezTo>
                  <a:cubicBezTo>
                    <a:pt x="17621" y="56234"/>
                    <a:pt x="17621" y="59070"/>
                    <a:pt x="17621" y="61905"/>
                  </a:cubicBezTo>
                  <a:cubicBezTo>
                    <a:pt x="17621" y="64740"/>
                    <a:pt x="17621" y="69466"/>
                    <a:pt x="19526" y="72301"/>
                  </a:cubicBezTo>
                  <a:cubicBezTo>
                    <a:pt x="21431" y="75137"/>
                    <a:pt x="22384" y="77027"/>
                    <a:pt x="24289" y="78917"/>
                  </a:cubicBezTo>
                  <a:cubicBezTo>
                    <a:pt x="26194" y="80807"/>
                    <a:pt x="29051" y="80807"/>
                    <a:pt x="31909" y="80807"/>
                  </a:cubicBezTo>
                  <a:close/>
                </a:path>
              </a:pathLst>
            </a:custGeom>
            <a:grpFill/>
            <a:ln w="9525" cap="flat">
              <a:noFill/>
              <a:prstDash val="solid"/>
              <a:miter/>
            </a:ln>
          </p:spPr>
          <p:txBody>
            <a:bodyPr rtlCol="0" anchor="ctr"/>
            <a:lstStyle/>
            <a:p>
              <a:endParaRPr lang="en-US" dirty="0"/>
            </a:p>
          </p:txBody>
        </p:sp>
        <p:sp>
          <p:nvSpPr>
            <p:cNvPr id="78" name="Freihandform 58">
              <a:extLst>
                <a:ext uri="{FF2B5EF4-FFF2-40B4-BE49-F238E27FC236}">
                  <a16:creationId xmlns:a16="http://schemas.microsoft.com/office/drawing/2014/main" id="{785E5F66-C2CC-9C69-7B2F-17F0661193A3}"/>
                </a:ext>
              </a:extLst>
            </p:cNvPr>
            <p:cNvSpPr/>
            <p:nvPr/>
          </p:nvSpPr>
          <p:spPr>
            <a:xfrm>
              <a:off x="-2096137" y="3154345"/>
              <a:ext cx="76200" cy="94512"/>
            </a:xfrm>
            <a:custGeom>
              <a:avLst/>
              <a:gdLst>
                <a:gd name="connsiteX0" fmla="*/ 7144 w 76200"/>
                <a:gd name="connsiteY0" fmla="*/ 88368 h 94511"/>
                <a:gd name="connsiteX1" fmla="*/ 24289 w 76200"/>
                <a:gd name="connsiteY1" fmla="*/ 7088 h 94511"/>
                <a:gd name="connsiteX2" fmla="*/ 36671 w 76200"/>
                <a:gd name="connsiteY2" fmla="*/ 7088 h 94511"/>
                <a:gd name="connsiteX3" fmla="*/ 53816 w 76200"/>
                <a:gd name="connsiteY3" fmla="*/ 71356 h 94511"/>
                <a:gd name="connsiteX4" fmla="*/ 53816 w 76200"/>
                <a:gd name="connsiteY4" fmla="*/ 71356 h 94511"/>
                <a:gd name="connsiteX5" fmla="*/ 54769 w 76200"/>
                <a:gd name="connsiteY5" fmla="*/ 64740 h 94511"/>
                <a:gd name="connsiteX6" fmla="*/ 55721 w 76200"/>
                <a:gd name="connsiteY6" fmla="*/ 57180 h 94511"/>
                <a:gd name="connsiteX7" fmla="*/ 56674 w 76200"/>
                <a:gd name="connsiteY7" fmla="*/ 50564 h 94511"/>
                <a:gd name="connsiteX8" fmla="*/ 66199 w 76200"/>
                <a:gd name="connsiteY8" fmla="*/ 7088 h 94511"/>
                <a:gd name="connsiteX9" fmla="*/ 76676 w 76200"/>
                <a:gd name="connsiteY9" fmla="*/ 7088 h 94511"/>
                <a:gd name="connsiteX10" fmla="*/ 59531 w 76200"/>
                <a:gd name="connsiteY10" fmla="*/ 88368 h 94511"/>
                <a:gd name="connsiteX11" fmla="*/ 48101 w 76200"/>
                <a:gd name="connsiteY11" fmla="*/ 88368 h 94511"/>
                <a:gd name="connsiteX12" fmla="*/ 30004 w 76200"/>
                <a:gd name="connsiteY12" fmla="*/ 23155 h 94511"/>
                <a:gd name="connsiteX13" fmla="*/ 30004 w 76200"/>
                <a:gd name="connsiteY13" fmla="*/ 23155 h 94511"/>
                <a:gd name="connsiteX14" fmla="*/ 30004 w 76200"/>
                <a:gd name="connsiteY14" fmla="*/ 27881 h 94511"/>
                <a:gd name="connsiteX15" fmla="*/ 29051 w 76200"/>
                <a:gd name="connsiteY15" fmla="*/ 33552 h 94511"/>
                <a:gd name="connsiteX16" fmla="*/ 28099 w 76200"/>
                <a:gd name="connsiteY16" fmla="*/ 39222 h 94511"/>
                <a:gd name="connsiteX17" fmla="*/ 27146 w 76200"/>
                <a:gd name="connsiteY17" fmla="*/ 44893 h 94511"/>
                <a:gd name="connsiteX18" fmla="*/ 17621 w 76200"/>
                <a:gd name="connsiteY18" fmla="*/ 87423 h 94511"/>
                <a:gd name="connsiteX19" fmla="*/ 8096 w 76200"/>
                <a:gd name="connsiteY19" fmla="*/ 87423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6200" h="94511">
                  <a:moveTo>
                    <a:pt x="7144" y="88368"/>
                  </a:moveTo>
                  <a:lnTo>
                    <a:pt x="24289" y="7088"/>
                  </a:lnTo>
                  <a:lnTo>
                    <a:pt x="36671" y="7088"/>
                  </a:lnTo>
                  <a:lnTo>
                    <a:pt x="53816" y="71356"/>
                  </a:lnTo>
                  <a:lnTo>
                    <a:pt x="53816" y="71356"/>
                  </a:lnTo>
                  <a:cubicBezTo>
                    <a:pt x="53816" y="69466"/>
                    <a:pt x="53816" y="66631"/>
                    <a:pt x="54769" y="64740"/>
                  </a:cubicBezTo>
                  <a:cubicBezTo>
                    <a:pt x="55721" y="62850"/>
                    <a:pt x="54769" y="60015"/>
                    <a:pt x="55721" y="57180"/>
                  </a:cubicBezTo>
                  <a:cubicBezTo>
                    <a:pt x="56674" y="54344"/>
                    <a:pt x="55721" y="52454"/>
                    <a:pt x="56674" y="50564"/>
                  </a:cubicBezTo>
                  <a:lnTo>
                    <a:pt x="66199" y="7088"/>
                  </a:lnTo>
                  <a:lnTo>
                    <a:pt x="76676" y="7088"/>
                  </a:lnTo>
                  <a:lnTo>
                    <a:pt x="59531" y="88368"/>
                  </a:lnTo>
                  <a:lnTo>
                    <a:pt x="48101" y="88368"/>
                  </a:lnTo>
                  <a:lnTo>
                    <a:pt x="30004" y="23155"/>
                  </a:lnTo>
                  <a:lnTo>
                    <a:pt x="30004" y="23155"/>
                  </a:lnTo>
                  <a:cubicBezTo>
                    <a:pt x="30004" y="25046"/>
                    <a:pt x="30004" y="25991"/>
                    <a:pt x="30004" y="27881"/>
                  </a:cubicBezTo>
                  <a:cubicBezTo>
                    <a:pt x="30004" y="29771"/>
                    <a:pt x="30004" y="31661"/>
                    <a:pt x="29051" y="33552"/>
                  </a:cubicBezTo>
                  <a:cubicBezTo>
                    <a:pt x="28099" y="35442"/>
                    <a:pt x="29051" y="37332"/>
                    <a:pt x="28099" y="39222"/>
                  </a:cubicBezTo>
                  <a:cubicBezTo>
                    <a:pt x="27146" y="41113"/>
                    <a:pt x="28099" y="43003"/>
                    <a:pt x="27146" y="44893"/>
                  </a:cubicBezTo>
                  <a:lnTo>
                    <a:pt x="17621" y="87423"/>
                  </a:lnTo>
                  <a:lnTo>
                    <a:pt x="8096" y="87423"/>
                  </a:lnTo>
                  <a:close/>
                </a:path>
              </a:pathLst>
            </a:custGeom>
            <a:grpFill/>
            <a:ln w="9525" cap="flat">
              <a:noFill/>
              <a:prstDash val="solid"/>
              <a:miter/>
            </a:ln>
          </p:spPr>
          <p:txBody>
            <a:bodyPr rtlCol="0" anchor="ctr"/>
            <a:lstStyle/>
            <a:p>
              <a:endParaRPr lang="en-US" dirty="0"/>
            </a:p>
          </p:txBody>
        </p:sp>
        <p:sp>
          <p:nvSpPr>
            <p:cNvPr id="79" name="Freihandform 59">
              <a:extLst>
                <a:ext uri="{FF2B5EF4-FFF2-40B4-BE49-F238E27FC236}">
                  <a16:creationId xmlns:a16="http://schemas.microsoft.com/office/drawing/2014/main" id="{1B7D64A3-FE1B-C136-F87D-D060B05C7C4A}"/>
                </a:ext>
              </a:extLst>
            </p:cNvPr>
            <p:cNvSpPr/>
            <p:nvPr/>
          </p:nvSpPr>
          <p:spPr>
            <a:xfrm>
              <a:off x="-2018032" y="3153400"/>
              <a:ext cx="66675" cy="94512"/>
            </a:xfrm>
            <a:custGeom>
              <a:avLst/>
              <a:gdLst>
                <a:gd name="connsiteX0" fmla="*/ 24289 w 66675"/>
                <a:gd name="connsiteY0" fmla="*/ 90259 h 94511"/>
                <a:gd name="connsiteX1" fmla="*/ 14764 w 66675"/>
                <a:gd name="connsiteY1" fmla="*/ 89313 h 94511"/>
                <a:gd name="connsiteX2" fmla="*/ 7144 w 66675"/>
                <a:gd name="connsiteY2" fmla="*/ 86478 h 94511"/>
                <a:gd name="connsiteX3" fmla="*/ 7144 w 66675"/>
                <a:gd name="connsiteY3" fmla="*/ 76082 h 94511"/>
                <a:gd name="connsiteX4" fmla="*/ 15716 w 66675"/>
                <a:gd name="connsiteY4" fmla="*/ 79862 h 94511"/>
                <a:gd name="connsiteX5" fmla="*/ 25241 w 66675"/>
                <a:gd name="connsiteY5" fmla="*/ 81753 h 94511"/>
                <a:gd name="connsiteX6" fmla="*/ 30956 w 66675"/>
                <a:gd name="connsiteY6" fmla="*/ 81753 h 94511"/>
                <a:gd name="connsiteX7" fmla="*/ 35719 w 66675"/>
                <a:gd name="connsiteY7" fmla="*/ 78917 h 94511"/>
                <a:gd name="connsiteX8" fmla="*/ 39529 w 66675"/>
                <a:gd name="connsiteY8" fmla="*/ 74192 h 94511"/>
                <a:gd name="connsiteX9" fmla="*/ 40481 w 66675"/>
                <a:gd name="connsiteY9" fmla="*/ 67576 h 94511"/>
                <a:gd name="connsiteX10" fmla="*/ 39529 w 66675"/>
                <a:gd name="connsiteY10" fmla="*/ 61905 h 94511"/>
                <a:gd name="connsiteX11" fmla="*/ 35719 w 66675"/>
                <a:gd name="connsiteY11" fmla="*/ 57179 h 94511"/>
                <a:gd name="connsiteX12" fmla="*/ 29051 w 66675"/>
                <a:gd name="connsiteY12" fmla="*/ 51509 h 94511"/>
                <a:gd name="connsiteX13" fmla="*/ 22384 w 66675"/>
                <a:gd name="connsiteY13" fmla="*/ 45838 h 94511"/>
                <a:gd name="connsiteX14" fmla="*/ 17621 w 66675"/>
                <a:gd name="connsiteY14" fmla="*/ 39222 h 94511"/>
                <a:gd name="connsiteX15" fmla="*/ 15716 w 66675"/>
                <a:gd name="connsiteY15" fmla="*/ 30716 h 94511"/>
                <a:gd name="connsiteX16" fmla="*/ 17621 w 66675"/>
                <a:gd name="connsiteY16" fmla="*/ 21265 h 94511"/>
                <a:gd name="connsiteX17" fmla="*/ 23336 w 66675"/>
                <a:gd name="connsiteY17" fmla="*/ 13704 h 94511"/>
                <a:gd name="connsiteX18" fmla="*/ 30956 w 66675"/>
                <a:gd name="connsiteY18" fmla="*/ 8979 h 94511"/>
                <a:gd name="connsiteX19" fmla="*/ 41434 w 66675"/>
                <a:gd name="connsiteY19" fmla="*/ 7088 h 94511"/>
                <a:gd name="connsiteX20" fmla="*/ 50959 w 66675"/>
                <a:gd name="connsiteY20" fmla="*/ 8033 h 94511"/>
                <a:gd name="connsiteX21" fmla="*/ 59531 w 66675"/>
                <a:gd name="connsiteY21" fmla="*/ 11814 h 94511"/>
                <a:gd name="connsiteX22" fmla="*/ 54769 w 66675"/>
                <a:gd name="connsiteY22" fmla="*/ 21265 h 94511"/>
                <a:gd name="connsiteX23" fmla="*/ 48101 w 66675"/>
                <a:gd name="connsiteY23" fmla="*/ 18430 h 94511"/>
                <a:gd name="connsiteX24" fmla="*/ 40481 w 66675"/>
                <a:gd name="connsiteY24" fmla="*/ 17485 h 94511"/>
                <a:gd name="connsiteX25" fmla="*/ 34766 w 66675"/>
                <a:gd name="connsiteY25" fmla="*/ 17485 h 94511"/>
                <a:gd name="connsiteX26" fmla="*/ 30004 w 66675"/>
                <a:gd name="connsiteY26" fmla="*/ 20320 h 94511"/>
                <a:gd name="connsiteX27" fmla="*/ 27146 w 66675"/>
                <a:gd name="connsiteY27" fmla="*/ 24100 h 94511"/>
                <a:gd name="connsiteX28" fmla="*/ 26194 w 66675"/>
                <a:gd name="connsiteY28" fmla="*/ 29771 h 94511"/>
                <a:gd name="connsiteX29" fmla="*/ 27146 w 66675"/>
                <a:gd name="connsiteY29" fmla="*/ 35442 h 94511"/>
                <a:gd name="connsiteX30" fmla="*/ 30956 w 66675"/>
                <a:gd name="connsiteY30" fmla="*/ 40167 h 94511"/>
                <a:gd name="connsiteX31" fmla="*/ 36671 w 66675"/>
                <a:gd name="connsiteY31" fmla="*/ 44893 h 94511"/>
                <a:gd name="connsiteX32" fmla="*/ 43339 w 66675"/>
                <a:gd name="connsiteY32" fmla="*/ 50564 h 94511"/>
                <a:gd name="connsiteX33" fmla="*/ 47149 w 66675"/>
                <a:gd name="connsiteY33" fmla="*/ 57179 h 94511"/>
                <a:gd name="connsiteX34" fmla="*/ 49054 w 66675"/>
                <a:gd name="connsiteY34" fmla="*/ 65686 h 94511"/>
                <a:gd name="connsiteX35" fmla="*/ 47149 w 66675"/>
                <a:gd name="connsiteY35" fmla="*/ 76082 h 94511"/>
                <a:gd name="connsiteX36" fmla="*/ 41434 w 66675"/>
                <a:gd name="connsiteY36" fmla="*/ 83643 h 94511"/>
                <a:gd name="connsiteX37" fmla="*/ 32861 w 66675"/>
                <a:gd name="connsiteY37" fmla="*/ 88368 h 94511"/>
                <a:gd name="connsiteX38" fmla="*/ 21431 w 66675"/>
                <a:gd name="connsiteY38" fmla="*/ 90259 h 9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6675" h="94511">
                  <a:moveTo>
                    <a:pt x="24289" y="90259"/>
                  </a:moveTo>
                  <a:cubicBezTo>
                    <a:pt x="20479" y="90259"/>
                    <a:pt x="17621" y="90259"/>
                    <a:pt x="14764" y="89313"/>
                  </a:cubicBezTo>
                  <a:cubicBezTo>
                    <a:pt x="11906" y="88368"/>
                    <a:pt x="9049" y="87423"/>
                    <a:pt x="7144" y="86478"/>
                  </a:cubicBezTo>
                  <a:lnTo>
                    <a:pt x="7144" y="76082"/>
                  </a:lnTo>
                  <a:cubicBezTo>
                    <a:pt x="10001" y="77027"/>
                    <a:pt x="12859" y="78917"/>
                    <a:pt x="15716" y="79862"/>
                  </a:cubicBezTo>
                  <a:cubicBezTo>
                    <a:pt x="18574" y="80807"/>
                    <a:pt x="21431" y="81753"/>
                    <a:pt x="25241" y="81753"/>
                  </a:cubicBezTo>
                  <a:cubicBezTo>
                    <a:pt x="29051" y="81753"/>
                    <a:pt x="29051" y="81753"/>
                    <a:pt x="30956" y="81753"/>
                  </a:cubicBezTo>
                  <a:cubicBezTo>
                    <a:pt x="32861" y="81753"/>
                    <a:pt x="34766" y="79862"/>
                    <a:pt x="35719" y="78917"/>
                  </a:cubicBezTo>
                  <a:cubicBezTo>
                    <a:pt x="36671" y="77972"/>
                    <a:pt x="38576" y="76082"/>
                    <a:pt x="39529" y="74192"/>
                  </a:cubicBezTo>
                  <a:cubicBezTo>
                    <a:pt x="40481" y="72301"/>
                    <a:pt x="40481" y="70411"/>
                    <a:pt x="40481" y="67576"/>
                  </a:cubicBezTo>
                  <a:cubicBezTo>
                    <a:pt x="40481" y="64740"/>
                    <a:pt x="40481" y="63795"/>
                    <a:pt x="39529" y="61905"/>
                  </a:cubicBezTo>
                  <a:cubicBezTo>
                    <a:pt x="38576" y="60015"/>
                    <a:pt x="37624" y="59070"/>
                    <a:pt x="35719" y="57179"/>
                  </a:cubicBezTo>
                  <a:cubicBezTo>
                    <a:pt x="33814" y="55289"/>
                    <a:pt x="31909" y="53399"/>
                    <a:pt x="29051" y="51509"/>
                  </a:cubicBezTo>
                  <a:cubicBezTo>
                    <a:pt x="27146" y="49619"/>
                    <a:pt x="24289" y="47728"/>
                    <a:pt x="22384" y="45838"/>
                  </a:cubicBezTo>
                  <a:cubicBezTo>
                    <a:pt x="20479" y="43948"/>
                    <a:pt x="19526" y="42058"/>
                    <a:pt x="17621" y="39222"/>
                  </a:cubicBezTo>
                  <a:cubicBezTo>
                    <a:pt x="15716" y="36387"/>
                    <a:pt x="15716" y="33552"/>
                    <a:pt x="15716" y="30716"/>
                  </a:cubicBezTo>
                  <a:cubicBezTo>
                    <a:pt x="15716" y="27881"/>
                    <a:pt x="15716" y="24100"/>
                    <a:pt x="17621" y="21265"/>
                  </a:cubicBezTo>
                  <a:cubicBezTo>
                    <a:pt x="19526" y="18430"/>
                    <a:pt x="20479" y="15594"/>
                    <a:pt x="23336" y="13704"/>
                  </a:cubicBezTo>
                  <a:cubicBezTo>
                    <a:pt x="26194" y="11814"/>
                    <a:pt x="28099" y="9924"/>
                    <a:pt x="30956" y="8979"/>
                  </a:cubicBezTo>
                  <a:cubicBezTo>
                    <a:pt x="33814" y="8033"/>
                    <a:pt x="37624" y="7088"/>
                    <a:pt x="41434" y="7088"/>
                  </a:cubicBezTo>
                  <a:cubicBezTo>
                    <a:pt x="45244" y="7088"/>
                    <a:pt x="48101" y="7088"/>
                    <a:pt x="50959" y="8033"/>
                  </a:cubicBezTo>
                  <a:cubicBezTo>
                    <a:pt x="53816" y="8979"/>
                    <a:pt x="56674" y="9924"/>
                    <a:pt x="59531" y="11814"/>
                  </a:cubicBezTo>
                  <a:lnTo>
                    <a:pt x="54769" y="21265"/>
                  </a:lnTo>
                  <a:cubicBezTo>
                    <a:pt x="52864" y="20320"/>
                    <a:pt x="50959" y="19375"/>
                    <a:pt x="48101" y="18430"/>
                  </a:cubicBezTo>
                  <a:cubicBezTo>
                    <a:pt x="45244" y="17485"/>
                    <a:pt x="43339" y="17485"/>
                    <a:pt x="40481" y="17485"/>
                  </a:cubicBezTo>
                  <a:cubicBezTo>
                    <a:pt x="37624" y="17485"/>
                    <a:pt x="36671" y="17485"/>
                    <a:pt x="34766" y="17485"/>
                  </a:cubicBezTo>
                  <a:cubicBezTo>
                    <a:pt x="32861" y="17485"/>
                    <a:pt x="31909" y="18430"/>
                    <a:pt x="30004" y="20320"/>
                  </a:cubicBezTo>
                  <a:cubicBezTo>
                    <a:pt x="28099" y="22210"/>
                    <a:pt x="28099" y="23155"/>
                    <a:pt x="27146" y="24100"/>
                  </a:cubicBezTo>
                  <a:cubicBezTo>
                    <a:pt x="26194" y="25046"/>
                    <a:pt x="26194" y="27881"/>
                    <a:pt x="26194" y="29771"/>
                  </a:cubicBezTo>
                  <a:cubicBezTo>
                    <a:pt x="26194" y="31661"/>
                    <a:pt x="26194" y="33552"/>
                    <a:pt x="27146" y="35442"/>
                  </a:cubicBezTo>
                  <a:cubicBezTo>
                    <a:pt x="28099" y="37332"/>
                    <a:pt x="29051" y="38277"/>
                    <a:pt x="30956" y="40167"/>
                  </a:cubicBezTo>
                  <a:cubicBezTo>
                    <a:pt x="32861" y="42058"/>
                    <a:pt x="34766" y="43003"/>
                    <a:pt x="36671" y="44893"/>
                  </a:cubicBezTo>
                  <a:cubicBezTo>
                    <a:pt x="39529" y="46783"/>
                    <a:pt x="41434" y="48674"/>
                    <a:pt x="43339" y="50564"/>
                  </a:cubicBezTo>
                  <a:cubicBezTo>
                    <a:pt x="45244" y="52454"/>
                    <a:pt x="46196" y="54344"/>
                    <a:pt x="47149" y="57179"/>
                  </a:cubicBezTo>
                  <a:cubicBezTo>
                    <a:pt x="48101" y="60015"/>
                    <a:pt x="49054" y="62850"/>
                    <a:pt x="49054" y="65686"/>
                  </a:cubicBezTo>
                  <a:cubicBezTo>
                    <a:pt x="49054" y="68521"/>
                    <a:pt x="49054" y="73247"/>
                    <a:pt x="47149" y="76082"/>
                  </a:cubicBezTo>
                  <a:cubicBezTo>
                    <a:pt x="45244" y="78917"/>
                    <a:pt x="44291" y="81753"/>
                    <a:pt x="41434" y="83643"/>
                  </a:cubicBezTo>
                  <a:cubicBezTo>
                    <a:pt x="38576" y="85533"/>
                    <a:pt x="36671" y="87423"/>
                    <a:pt x="32861" y="88368"/>
                  </a:cubicBezTo>
                  <a:cubicBezTo>
                    <a:pt x="29051" y="89313"/>
                    <a:pt x="26194" y="90259"/>
                    <a:pt x="21431" y="90259"/>
                  </a:cubicBezTo>
                  <a:close/>
                </a:path>
              </a:pathLst>
            </a:custGeom>
            <a:grpFill/>
            <a:ln w="9525" cap="flat">
              <a:noFill/>
              <a:prstDash val="solid"/>
              <a:miter/>
            </a:ln>
          </p:spPr>
          <p:txBody>
            <a:bodyPr rtlCol="0" anchor="ctr"/>
            <a:lstStyle/>
            <a:p>
              <a:endParaRPr lang="en-US" dirty="0"/>
            </a:p>
          </p:txBody>
        </p:sp>
      </p:grpSp>
      <p:pic>
        <p:nvPicPr>
          <p:cNvPr id="5" name="DisclaimerShape">
            <a:extLst>
              <a:ext uri="{FF2B5EF4-FFF2-40B4-BE49-F238E27FC236}">
                <a16:creationId xmlns:a16="http://schemas.microsoft.com/office/drawing/2014/main" id="{D021631C-AFF9-0157-2AED-ECCDEF7F5B7A}"/>
              </a:ext>
            </a:extLst>
          </p:cNvPr>
          <p:cNvPicPr>
            <a:picLocks/>
          </p:cNvPicPr>
          <p:nvPr userDrawn="1"/>
        </p:nvPicPr>
        <p:blipFill>
          <a:blip r:embed="rId5">
            <a:extLst>
              <a:ext uri="{96DAC541-7B7A-43D3-8B79-37D633B846F1}">
                <asvg:svgBlip xmlns:asvg="http://schemas.microsoft.com/office/drawing/2016/SVG/main" r:embed="rId6"/>
              </a:ext>
            </a:extLst>
          </a:blip>
          <a:srcRect l="1185"/>
          <a:stretch/>
        </p:blipFill>
        <p:spPr>
          <a:xfrm>
            <a:off x="0" y="2917801"/>
            <a:ext cx="11912575" cy="2590030"/>
          </a:xfrm>
          <a:prstGeom prst="rect">
            <a:avLst/>
          </a:prstGeom>
        </p:spPr>
      </p:pic>
    </p:spTree>
    <p:extLst>
      <p:ext uri="{BB962C8B-B14F-4D97-AF65-F5344CB8AC3E}">
        <p14:creationId xmlns:p14="http://schemas.microsoft.com/office/powerpoint/2010/main" val="2184031107"/>
      </p:ext>
    </p:extLst>
  </p:cSld>
  <p:clrMapOvr>
    <a:masterClrMapping/>
  </p:clrMapOvr>
  <p:hf hdr="0" ftr="0"/>
  <p:extLst>
    <p:ext uri="{DCECCB84-F9BA-43D5-87BE-67443E8EF086}">
      <p15:sldGuideLst xmlns:p15="http://schemas.microsoft.com/office/powerpoint/2012/main">
        <p15:guide id="1"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preserve="1" userDrawn="1">
  <p:cSld name="Section Header">
    <p:spTree>
      <p:nvGrpSpPr>
        <p:cNvPr id="1" name=""/>
        <p:cNvGrpSpPr/>
        <p:nvPr/>
      </p:nvGrpSpPr>
      <p:grpSpPr>
        <a:xfrm>
          <a:off x="0" y="0"/>
          <a:ext cx="0" cy="0"/>
          <a:chOff x="0" y="0"/>
          <a:chExt cx="0" cy="0"/>
        </a:xfrm>
      </p:grpSpPr>
      <p:sp>
        <p:nvSpPr>
          <p:cNvPr id="30" name="Picture Placeholder 7">
            <a:extLst>
              <a:ext uri="{FF2B5EF4-FFF2-40B4-BE49-F238E27FC236}">
                <a16:creationId xmlns:a16="http://schemas.microsoft.com/office/drawing/2014/main" id="{D923CAB9-7B53-79EC-31B6-027A543366E3}"/>
              </a:ext>
            </a:extLst>
          </p:cNvPr>
          <p:cNvSpPr>
            <a:spLocks noGrp="1"/>
          </p:cNvSpPr>
          <p:nvPr>
            <p:ph type="pic" sz="quarter" idx="13" hasCustomPrompt="1"/>
          </p:nvPr>
        </p:nvSpPr>
        <p:spPr>
          <a:xfrm>
            <a:off x="0" y="0"/>
            <a:ext cx="6977989" cy="6858000"/>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image gallery</a:t>
            </a:r>
          </a:p>
        </p:txBody>
      </p:sp>
      <p:sp>
        <p:nvSpPr>
          <p:cNvPr id="29" name="ColoredShape">
            <a:extLst>
              <a:ext uri="{FF2B5EF4-FFF2-40B4-BE49-F238E27FC236}">
                <a16:creationId xmlns:a16="http://schemas.microsoft.com/office/drawing/2014/main" id="{E5C51CDB-D0D1-4DFE-C835-2F4B57F97EDB}"/>
              </a:ext>
            </a:extLst>
          </p:cNvPr>
          <p:cNvSpPr/>
          <p:nvPr userDrawn="1"/>
        </p:nvSpPr>
        <p:spPr bwMode="gray">
          <a:xfrm>
            <a:off x="6977989" y="0"/>
            <a:ext cx="52197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DA9CBE8-E078-3671-A00B-5B30CE6E1B7C}"/>
              </a:ext>
            </a:extLst>
          </p:cNvPr>
          <p:cNvSpPr>
            <a:spLocks noGrp="1"/>
          </p:cNvSpPr>
          <p:nvPr>
            <p:ph type="title"/>
          </p:nvPr>
        </p:nvSpPr>
        <p:spPr bwMode="gray">
          <a:xfrm>
            <a:off x="7277100" y="5489654"/>
            <a:ext cx="4648200" cy="1107996"/>
          </a:xfrm>
        </p:spPr>
        <p:txBody>
          <a:bodyPr anchor="b"/>
          <a:lstStyle>
            <a:lvl1pPr>
              <a:spcBef>
                <a:spcPts val="1000"/>
              </a:spcBef>
              <a:defRPr sz="4000">
                <a:solidFill>
                  <a:schemeClr val="bg1"/>
                </a:solidFill>
              </a:defRPr>
            </a:lvl1pPr>
          </a:lstStyle>
          <a:p>
            <a:r>
              <a:rPr lang="en-US" dirty="0"/>
              <a:t>Click to edit Master </a:t>
            </a:r>
            <a:r>
              <a:rPr lang="en-US"/>
              <a:t>title style</a:t>
            </a:r>
            <a:endParaRPr lang="en-US" dirty="0"/>
          </a:p>
        </p:txBody>
      </p:sp>
      <p:grpSp>
        <p:nvGrpSpPr>
          <p:cNvPr id="7" name="Logo">
            <a:extLst>
              <a:ext uri="{FF2B5EF4-FFF2-40B4-BE49-F238E27FC236}">
                <a16:creationId xmlns:a16="http://schemas.microsoft.com/office/drawing/2014/main" id="{3426B8DC-F9DD-818E-AA3E-8E3B387A08C7}"/>
              </a:ext>
            </a:extLst>
          </p:cNvPr>
          <p:cNvGrpSpPr/>
          <p:nvPr userDrawn="1">
            <p:custDataLst>
              <p:tags r:id="rId2"/>
            </p:custDataLst>
          </p:nvPr>
        </p:nvGrpSpPr>
        <p:grpSpPr>
          <a:xfrm>
            <a:off x="7277100" y="750822"/>
            <a:ext cx="2954904" cy="1022416"/>
            <a:chOff x="8175522" y="3452778"/>
            <a:chExt cx="942434" cy="326089"/>
          </a:xfrm>
          <a:solidFill>
            <a:schemeClr val="bg1"/>
          </a:solidFill>
        </p:grpSpPr>
        <p:sp>
          <p:nvSpPr>
            <p:cNvPr id="8" name="Freihandform 10">
              <a:extLst>
                <a:ext uri="{FF2B5EF4-FFF2-40B4-BE49-F238E27FC236}">
                  <a16:creationId xmlns:a16="http://schemas.microsoft.com/office/drawing/2014/main" id="{743EE19B-30F2-8C63-9300-746396B04DA9}"/>
                </a:ext>
              </a:extLst>
            </p:cNvPr>
            <p:cNvSpPr/>
            <p:nvPr/>
          </p:nvSpPr>
          <p:spPr>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9" name="Freihandform 11">
              <a:extLst>
                <a:ext uri="{FF2B5EF4-FFF2-40B4-BE49-F238E27FC236}">
                  <a16:creationId xmlns:a16="http://schemas.microsoft.com/office/drawing/2014/main" id="{A45E69D9-621A-7A6E-F81A-A54C13635A95}"/>
                </a:ext>
              </a:extLst>
            </p:cNvPr>
            <p:cNvSpPr/>
            <p:nvPr/>
          </p:nvSpPr>
          <p:spPr>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10" name="Freihandform 12">
              <a:extLst>
                <a:ext uri="{FF2B5EF4-FFF2-40B4-BE49-F238E27FC236}">
                  <a16:creationId xmlns:a16="http://schemas.microsoft.com/office/drawing/2014/main" id="{3AF7629B-D56B-6C64-7B1F-B661CA9BCABF}"/>
                </a:ext>
              </a:extLst>
            </p:cNvPr>
            <p:cNvSpPr/>
            <p:nvPr/>
          </p:nvSpPr>
          <p:spPr>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11" name="Freihandform 13">
              <a:extLst>
                <a:ext uri="{FF2B5EF4-FFF2-40B4-BE49-F238E27FC236}">
                  <a16:creationId xmlns:a16="http://schemas.microsoft.com/office/drawing/2014/main" id="{E3BCC499-5FD6-BA22-2C30-6F2ACA4FF73E}"/>
                </a:ext>
              </a:extLst>
            </p:cNvPr>
            <p:cNvSpPr/>
            <p:nvPr/>
          </p:nvSpPr>
          <p:spPr>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12" name="Freihandform 14">
              <a:extLst>
                <a:ext uri="{FF2B5EF4-FFF2-40B4-BE49-F238E27FC236}">
                  <a16:creationId xmlns:a16="http://schemas.microsoft.com/office/drawing/2014/main" id="{5300DE43-C835-6AF4-5CFF-020385D85940}"/>
                </a:ext>
              </a:extLst>
            </p:cNvPr>
            <p:cNvSpPr/>
            <p:nvPr/>
          </p:nvSpPr>
          <p:spPr>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13" name="Freihandform 15">
              <a:extLst>
                <a:ext uri="{FF2B5EF4-FFF2-40B4-BE49-F238E27FC236}">
                  <a16:creationId xmlns:a16="http://schemas.microsoft.com/office/drawing/2014/main" id="{401FD29E-414B-1CA2-B290-C32F26E5C581}"/>
                </a:ext>
              </a:extLst>
            </p:cNvPr>
            <p:cNvSpPr/>
            <p:nvPr/>
          </p:nvSpPr>
          <p:spPr>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14" name="Freihandform 16">
              <a:extLst>
                <a:ext uri="{FF2B5EF4-FFF2-40B4-BE49-F238E27FC236}">
                  <a16:creationId xmlns:a16="http://schemas.microsoft.com/office/drawing/2014/main" id="{97C226FB-015F-D158-15E3-CA199070D9EB}"/>
                </a:ext>
              </a:extLst>
            </p:cNvPr>
            <p:cNvSpPr/>
            <p:nvPr/>
          </p:nvSpPr>
          <p:spPr>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15" name="Freihandform 17">
              <a:extLst>
                <a:ext uri="{FF2B5EF4-FFF2-40B4-BE49-F238E27FC236}">
                  <a16:creationId xmlns:a16="http://schemas.microsoft.com/office/drawing/2014/main" id="{C210F1FD-D085-94C7-619B-6D67D7ACE9E3}"/>
                </a:ext>
              </a:extLst>
            </p:cNvPr>
            <p:cNvSpPr/>
            <p:nvPr/>
          </p:nvSpPr>
          <p:spPr>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16" name="Freihandform 18">
              <a:extLst>
                <a:ext uri="{FF2B5EF4-FFF2-40B4-BE49-F238E27FC236}">
                  <a16:creationId xmlns:a16="http://schemas.microsoft.com/office/drawing/2014/main" id="{8ACAFE49-87FC-CB41-091A-84F9A430DB30}"/>
                </a:ext>
              </a:extLst>
            </p:cNvPr>
            <p:cNvSpPr/>
            <p:nvPr/>
          </p:nvSpPr>
          <p:spPr>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17" name="Freihandform 19">
              <a:extLst>
                <a:ext uri="{FF2B5EF4-FFF2-40B4-BE49-F238E27FC236}">
                  <a16:creationId xmlns:a16="http://schemas.microsoft.com/office/drawing/2014/main" id="{F0F73265-F731-7EAD-A60D-DFF631BE17D3}"/>
                </a:ext>
              </a:extLst>
            </p:cNvPr>
            <p:cNvSpPr/>
            <p:nvPr/>
          </p:nvSpPr>
          <p:spPr>
            <a:xfrm>
              <a:off x="8744664" y="3599456"/>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3792078862"/>
      </p:ext>
    </p:extLst>
  </p:cSld>
  <p:clrMapOvr>
    <a:masterClrMapping/>
  </p:clrMapOvr>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Quotes" preserve="1" userDrawn="1">
  <p:cSld name="Quotes">
    <p:spTree>
      <p:nvGrpSpPr>
        <p:cNvPr id="1" name=""/>
        <p:cNvGrpSpPr/>
        <p:nvPr/>
      </p:nvGrpSpPr>
      <p:grpSpPr>
        <a:xfrm>
          <a:off x="0" y="0"/>
          <a:ext cx="0" cy="0"/>
          <a:chOff x="0" y="0"/>
          <a:chExt cx="0" cy="0"/>
        </a:xfrm>
      </p:grpSpPr>
      <p:sp>
        <p:nvSpPr>
          <p:cNvPr id="7" name="Picture Placeholder 7">
            <a:extLst>
              <a:ext uri="{FF2B5EF4-FFF2-40B4-BE49-F238E27FC236}">
                <a16:creationId xmlns:a16="http://schemas.microsoft.com/office/drawing/2014/main" id="{03DA4167-D88B-31C2-3366-7715A967AA95}"/>
              </a:ext>
            </a:extLst>
          </p:cNvPr>
          <p:cNvSpPr>
            <a:spLocks noGrp="1"/>
          </p:cNvSpPr>
          <p:nvPr>
            <p:ph type="pic" sz="quarter" idx="13" hasCustomPrompt="1"/>
          </p:nvPr>
        </p:nvSpPr>
        <p:spPr>
          <a:xfrm>
            <a:off x="-1" y="0"/>
            <a:ext cx="12192000" cy="6858000"/>
          </a:xfrm>
          <a:pattFill prst="lgCheck">
            <a:fgClr>
              <a:schemeClr val="bg2">
                <a:lumMod val="85000"/>
              </a:schemeClr>
            </a:fgClr>
            <a:bgClr>
              <a:schemeClr val="bg1"/>
            </a:bgClr>
          </a:pattFill>
        </p:spPr>
        <p:txBody>
          <a:bodyPr/>
          <a:lstStyle>
            <a:lvl1pPr marL="0" indent="0" algn="ctr">
              <a:buNone/>
              <a:defRPr/>
            </a:lvl1pPr>
          </a:lstStyle>
          <a:p>
            <a:r>
              <a:rPr lang="en-US" dirty="0"/>
              <a:t>Please use </a:t>
            </a:r>
            <a:r>
              <a:rPr lang="en-US" dirty="0" err="1"/>
              <a:t>allnex</a:t>
            </a:r>
            <a:r>
              <a:rPr lang="en-US" dirty="0"/>
              <a:t> image gallery</a:t>
            </a:r>
          </a:p>
        </p:txBody>
      </p:sp>
      <p:sp>
        <p:nvSpPr>
          <p:cNvPr id="9" name="Text Placeholder 8">
            <a:extLst>
              <a:ext uri="{FF2B5EF4-FFF2-40B4-BE49-F238E27FC236}">
                <a16:creationId xmlns:a16="http://schemas.microsoft.com/office/drawing/2014/main" id="{1648E75B-7E07-F0FB-3FBB-DCDE91773DD0}"/>
              </a:ext>
            </a:extLst>
          </p:cNvPr>
          <p:cNvSpPr>
            <a:spLocks noGrp="1"/>
          </p:cNvSpPr>
          <p:nvPr>
            <p:ph type="body" sz="quarter" idx="14"/>
          </p:nvPr>
        </p:nvSpPr>
        <p:spPr bwMode="gray">
          <a:xfrm>
            <a:off x="7168896" y="685800"/>
            <a:ext cx="4756404" cy="5911850"/>
          </a:xfrm>
          <a:solidFill>
            <a:schemeClr val="tx2">
              <a:alpha val="90000"/>
            </a:schemeClr>
          </a:solidFill>
        </p:spPr>
        <p:txBody>
          <a:bodyPr lIns="288000" tIns="288000" rIns="90000" bIns="288000">
            <a:noAutofit/>
          </a:bodyPr>
          <a:lstStyle>
            <a:lvl1pPr marL="0" indent="0">
              <a:buFont typeface="Arial" panose="020B0604020202020204" pitchFamily="34" charset="0"/>
              <a:buNone/>
              <a:defRPr sz="2400" b="1">
                <a:solidFill>
                  <a:schemeClr val="bg1"/>
                </a:solidFill>
              </a:defRPr>
            </a:lvl1pPr>
            <a:lvl2pPr marL="0" indent="0">
              <a:buFont typeface="Arial" panose="020B0604020202020204" pitchFamily="34" charset="0"/>
              <a:buNone/>
              <a:defRPr sz="2400">
                <a:solidFill>
                  <a:schemeClr val="bg1"/>
                </a:solidFill>
              </a:defRPr>
            </a:lvl2pPr>
            <a:lvl3pPr marL="0" indent="0">
              <a:buFont typeface="Arial" panose="020B0604020202020204" pitchFamily="34" charset="0"/>
              <a:buNone/>
              <a:defRPr sz="1800">
                <a:solidFill>
                  <a:schemeClr val="bg1"/>
                </a:solidFill>
              </a:defRPr>
            </a:lvl3pPr>
            <a:lvl4pPr marL="0" indent="0">
              <a:buFont typeface="Arial" panose="020B0604020202020204" pitchFamily="34" charset="0"/>
              <a:buNone/>
              <a:defRPr sz="1800">
                <a:solidFill>
                  <a:schemeClr val="bg1"/>
                </a:solidFill>
              </a:defRPr>
            </a:lvl4pPr>
            <a:lvl5pPr marL="0" indent="0">
              <a:buFont typeface="Arial" panose="020B0604020202020204" pitchFamily="34" charset="0"/>
              <a:buNone/>
              <a:defRPr sz="1800">
                <a:solidFill>
                  <a:schemeClr val="bg1"/>
                </a:solidFill>
              </a:defRPr>
            </a:lvl5pPr>
            <a:lvl6pPr marL="0" indent="0">
              <a:buFont typeface="Arial" panose="020B0604020202020204" pitchFamily="34" charset="0"/>
              <a:buNone/>
              <a:defRPr sz="1800">
                <a:solidFill>
                  <a:schemeClr val="bg1"/>
                </a:solidFill>
              </a:defRPr>
            </a:lvl6pPr>
            <a:lvl7pPr marL="0" indent="0">
              <a:buFont typeface="Arial" panose="020B0604020202020204" pitchFamily="34" charset="0"/>
              <a:buNone/>
              <a:defRPr sz="1800">
                <a:solidFill>
                  <a:schemeClr val="bg1"/>
                </a:solidFill>
              </a:defRPr>
            </a:lvl7pPr>
            <a:lvl8pPr marL="0" indent="0">
              <a:buFont typeface="Arial" panose="020B0604020202020204" pitchFamily="34" charset="0"/>
              <a:buNone/>
              <a:defRPr sz="1800">
                <a:solidFill>
                  <a:schemeClr val="bg1"/>
                </a:solidFill>
              </a:defRPr>
            </a:lvl8pPr>
            <a:lvl9pPr marL="0" indent="0">
              <a:buFont typeface="Arial" panose="020B0604020202020204" pitchFamily="34" charset="0"/>
              <a:buNone/>
              <a:defRPr sz="1800">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3" name="Chart Placeholder 2">
            <a:extLst>
              <a:ext uri="{FF2B5EF4-FFF2-40B4-BE49-F238E27FC236}">
                <a16:creationId xmlns:a16="http://schemas.microsoft.com/office/drawing/2014/main" id="{EFE9F272-B568-C395-C0F2-94D6D8BD29D0}"/>
              </a:ext>
            </a:extLst>
          </p:cNvPr>
          <p:cNvSpPr>
            <a:spLocks noGrp="1"/>
          </p:cNvSpPr>
          <p:nvPr>
            <p:ph type="chart" sz="quarter" idx="16"/>
          </p:nvPr>
        </p:nvSpPr>
        <p:spPr>
          <a:xfrm>
            <a:off x="8829709" y="6328537"/>
            <a:ext cx="3608881" cy="79929"/>
          </a:xfrm>
          <a:prstGeom prst="rect">
            <a:avLst/>
          </a:prstGeom>
          <a:blipFill>
            <a:blip r:embed="rId3"/>
            <a:stretch>
              <a:fillRect/>
            </a:stretch>
          </a:blipFill>
        </p:spPr>
        <p:txBody>
          <a:bodyPr tIns="0" anchor="t" anchorCtr="0">
            <a:normAutofit/>
          </a:bodyPr>
          <a:lstStyle>
            <a:lvl1pPr>
              <a:defRPr sz="100">
                <a:solidFill>
                  <a:schemeClr val="bg1"/>
                </a:solidFill>
              </a:defRPr>
            </a:lvl1pPr>
          </a:lstStyle>
          <a:p>
            <a:r>
              <a:rPr lang="en-US" dirty="0"/>
              <a:t>Click icon to </a:t>
            </a:r>
            <a:r>
              <a:rPr lang="en-US"/>
              <a:t>add chart</a:t>
            </a:r>
            <a:endParaRPr lang="en-US" dirty="0"/>
          </a:p>
        </p:txBody>
      </p:sp>
    </p:spTree>
    <p:extLst>
      <p:ext uri="{BB962C8B-B14F-4D97-AF65-F5344CB8AC3E}">
        <p14:creationId xmlns:p14="http://schemas.microsoft.com/office/powerpoint/2010/main" val="4058072928"/>
      </p:ext>
    </p:extLst>
  </p:cSld>
  <p:clrMapOvr>
    <a:masterClrMapping/>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1 column" preserve="1" userDrawn="1">
  <p:cSld name="Content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2956C-D49D-8EFF-BD57-F8431BAD553A}"/>
              </a:ext>
            </a:extLst>
          </p:cNvPr>
          <p:cNvSpPr>
            <a:spLocks noGrp="1"/>
          </p:cNvSpPr>
          <p:nvPr>
            <p:ph type="title"/>
          </p:nvPr>
        </p:nvSpPr>
        <p:spPr/>
        <p:txBody>
          <a:bodyPr/>
          <a:lstStyle>
            <a:lvl1pPr>
              <a:defRPr>
                <a:solidFill>
                  <a:schemeClr val="tx1"/>
                </a:solidFill>
              </a:defRPr>
            </a:lvl1p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0669D996-97B8-D670-F720-C254008B9E31}"/>
              </a:ext>
            </a:extLst>
          </p:cNvPr>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0348238B-BB63-426E-3D3A-FDD794641DA6}"/>
              </a:ext>
            </a:extLst>
          </p:cNvPr>
          <p:cNvSpPr>
            <a:spLocks noGrp="1"/>
          </p:cNvSpPr>
          <p:nvPr>
            <p:ph type="sldNum" sz="quarter" idx="12"/>
          </p:nvPr>
        </p:nvSpPr>
        <p:spPr/>
        <p:txBody>
          <a:bodyPr/>
          <a:lstStyle>
            <a:lvl1pPr>
              <a:defRPr>
                <a:solidFill>
                  <a:schemeClr val="tx1"/>
                </a:solidFill>
              </a:defRPr>
            </a:lvl1pPr>
          </a:lstStyle>
          <a:p>
            <a:fld id="{84A5E942-5B12-49FA-98B4-0DF9165EF523}" type="slidenum">
              <a:rPr lang="en-US" smtClean="0"/>
              <a:pPr/>
              <a:t>‹#›</a:t>
            </a:fld>
            <a:endParaRPr lang="en-US" dirty="0"/>
          </a:p>
        </p:txBody>
      </p:sp>
      <p:sp>
        <p:nvSpPr>
          <p:cNvPr id="8" name="Text Placeholder 7">
            <a:extLst>
              <a:ext uri="{FF2B5EF4-FFF2-40B4-BE49-F238E27FC236}">
                <a16:creationId xmlns:a16="http://schemas.microsoft.com/office/drawing/2014/main" id="{9D33C9B3-B076-B2BB-09B4-37B106C539F9}"/>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solidFill>
                  <a:schemeClr val="tx1"/>
                </a:solidFill>
              </a:defRPr>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4" name="Footer">
            <a:extLst>
              <a:ext uri="{FF2B5EF4-FFF2-40B4-BE49-F238E27FC236}">
                <a16:creationId xmlns:a16="http://schemas.microsoft.com/office/drawing/2014/main" id="{F95DE31A-6842-2584-6A37-5F986999E0D0}"/>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1563763212"/>
      </p:ext>
    </p:extLst>
  </p:cSld>
  <p:clrMapOvr>
    <a:masterClrMapping/>
  </p:clrMapOvr>
  <p:hf hdr="0" ftr="0"/>
  <p:extLst>
    <p:ext uri="{DCECCB84-F9BA-43D5-87BE-67443E8EF086}">
      <p15:sldGuideLst xmlns:p15="http://schemas.microsoft.com/office/powerpoint/2012/main">
        <p15:guide id="1" orient="horz" pos="867"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Content 1 column with Color" preserve="1" userDrawn="1">
  <p:cSld name="Content 1 column with Color">
    <p:spTree>
      <p:nvGrpSpPr>
        <p:cNvPr id="1" name=""/>
        <p:cNvGrpSpPr/>
        <p:nvPr/>
      </p:nvGrpSpPr>
      <p:grpSpPr>
        <a:xfrm>
          <a:off x="0" y="0"/>
          <a:ext cx="0" cy="0"/>
          <a:chOff x="0" y="0"/>
          <a:chExt cx="0" cy="0"/>
        </a:xfrm>
      </p:grpSpPr>
      <p:sp>
        <p:nvSpPr>
          <p:cNvPr id="7" name="ColorBlock">
            <a:extLst>
              <a:ext uri="{FF2B5EF4-FFF2-40B4-BE49-F238E27FC236}">
                <a16:creationId xmlns:a16="http://schemas.microsoft.com/office/drawing/2014/main" id="{509D4006-B9FA-D5E7-F5CF-D81E3990AE91}"/>
              </a:ext>
            </a:extLst>
          </p:cNvPr>
          <p:cNvSpPr/>
          <p:nvPr userDrawn="1"/>
        </p:nvSpPr>
        <p:spPr bwMode="gray">
          <a:xfrm>
            <a:off x="0" y="0"/>
            <a:ext cx="12192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AE2956C-D49D-8EFF-BD57-F8431BAD553A}"/>
              </a:ext>
            </a:extLst>
          </p:cNvPr>
          <p:cNvSpPr>
            <a:spLocks noGrp="1"/>
          </p:cNvSpPr>
          <p:nvPr>
            <p:ph type="title"/>
          </p:nvPr>
        </p:nvSpPr>
        <p:spPr bwMode="gray"/>
        <p:txBody>
          <a:bodyPr/>
          <a:lstStyle>
            <a:lvl1pPr>
              <a:defRPr>
                <a:solidFill>
                  <a:schemeClr val="bg1"/>
                </a:solidFill>
              </a:defRPr>
            </a:lvl1p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0669D996-97B8-D670-F720-C254008B9E31}"/>
              </a:ext>
            </a:extLst>
          </p:cNvPr>
          <p:cNvSpPr>
            <a:spLocks noGrp="1"/>
          </p:cNvSpPr>
          <p:nvPr>
            <p:ph idx="1"/>
          </p:nvPr>
        </p:nvSpPr>
        <p:spPr bwMode="gray"/>
        <p:txBody>
          <a:bodyPr/>
          <a:lstStyle>
            <a:lvl1pPr marL="180000" indent="-180000">
              <a:buFontTx/>
              <a:buBlip>
                <a:blip r:embed="rId6">
                  <a:extLst>
                    <a:ext uri="{96DAC541-7B7A-43D3-8B79-37D633B846F1}">
                      <asvg:svgBlip xmlns:asvg="http://schemas.microsoft.com/office/drawing/2016/SVG/main" r:embed="rId7"/>
                    </a:ext>
                  </a:extLst>
                </a:blip>
              </a:buBlip>
              <a:defRPr>
                <a:solidFill>
                  <a:schemeClr val="bg1"/>
                </a:solidFill>
              </a:defRPr>
            </a:lvl1pPr>
            <a:lvl2pPr marL="360000" indent="-180000">
              <a:buFontTx/>
              <a:buBlip>
                <a:blip r:embed="rId8">
                  <a:extLst>
                    <a:ext uri="{96DAC541-7B7A-43D3-8B79-37D633B846F1}">
                      <asvg:svgBlip xmlns:asvg="http://schemas.microsoft.com/office/drawing/2016/SVG/main" r:embed="rId9"/>
                    </a:ext>
                  </a:extLst>
                </a:blip>
              </a:buBlip>
              <a:defRPr>
                <a:solidFill>
                  <a:schemeClr val="bg1"/>
                </a:solidFill>
              </a:defRPr>
            </a:lvl2pPr>
            <a:lvl3pPr marL="540000" indent="-180000">
              <a:buFontTx/>
              <a:buBlip>
                <a:blip r:embed="rId8">
                  <a:extLst>
                    <a:ext uri="{96DAC541-7B7A-43D3-8B79-37D633B846F1}">
                      <asvg:svgBlip xmlns:asvg="http://schemas.microsoft.com/office/drawing/2016/SVG/main" r:embed="rId9"/>
                    </a:ext>
                  </a:extLst>
                </a:blip>
              </a:buBlip>
              <a:defRPr>
                <a:solidFill>
                  <a:schemeClr val="bg1"/>
                </a:solidFill>
              </a:defRPr>
            </a:lvl3pPr>
            <a:lvl4pPr marL="720000" indent="-180000">
              <a:buFontTx/>
              <a:buBlip>
                <a:blip r:embed="rId8">
                  <a:extLst>
                    <a:ext uri="{96DAC541-7B7A-43D3-8B79-37D633B846F1}">
                      <asvg:svgBlip xmlns:asvg="http://schemas.microsoft.com/office/drawing/2016/SVG/main" r:embed="rId9"/>
                    </a:ext>
                  </a:extLst>
                </a:blip>
              </a:buBlip>
              <a:defRPr>
                <a:solidFill>
                  <a:schemeClr val="bg1"/>
                </a:solidFill>
              </a:defRPr>
            </a:lvl4pPr>
            <a:lvl5pPr marL="900000" indent="-180000">
              <a:buFontTx/>
              <a:buBlip>
                <a:blip r:embed="rId8">
                  <a:extLst>
                    <a:ext uri="{96DAC541-7B7A-43D3-8B79-37D633B846F1}">
                      <asvg:svgBlip xmlns:asvg="http://schemas.microsoft.com/office/drawing/2016/SVG/main" r:embed="rId9"/>
                    </a:ext>
                  </a:extLst>
                </a:blip>
              </a:buBlip>
              <a:defRPr>
                <a:solidFill>
                  <a:schemeClr val="bg1"/>
                </a:solidFill>
              </a:defRPr>
            </a:lvl5pPr>
            <a:lvl6pPr marL="1080000" indent="-180000">
              <a:buFontTx/>
              <a:buBlip>
                <a:blip r:embed="rId8">
                  <a:extLst>
                    <a:ext uri="{96DAC541-7B7A-43D3-8B79-37D633B846F1}">
                      <asvg:svgBlip xmlns:asvg="http://schemas.microsoft.com/office/drawing/2016/SVG/main" r:embed="rId9"/>
                    </a:ext>
                  </a:extLst>
                </a:blip>
              </a:buBlip>
              <a:defRPr>
                <a:solidFill>
                  <a:schemeClr val="bg1"/>
                </a:solidFill>
              </a:defRPr>
            </a:lvl6pPr>
            <a:lvl7pPr marL="1260000" indent="-180000">
              <a:buFontTx/>
              <a:buBlip>
                <a:blip r:embed="rId8">
                  <a:extLst>
                    <a:ext uri="{96DAC541-7B7A-43D3-8B79-37D633B846F1}">
                      <asvg:svgBlip xmlns:asvg="http://schemas.microsoft.com/office/drawing/2016/SVG/main" r:embed="rId9"/>
                    </a:ext>
                  </a:extLst>
                </a:blip>
              </a:buBlip>
              <a:defRPr>
                <a:solidFill>
                  <a:schemeClr val="bg1"/>
                </a:solidFill>
              </a:defRPr>
            </a:lvl7pPr>
            <a:lvl8pPr marL="1440000" indent="-180000">
              <a:buFontTx/>
              <a:buBlip>
                <a:blip r:embed="rId8">
                  <a:extLst>
                    <a:ext uri="{96DAC541-7B7A-43D3-8B79-37D633B846F1}">
                      <asvg:svgBlip xmlns:asvg="http://schemas.microsoft.com/office/drawing/2016/SVG/main" r:embed="rId9"/>
                    </a:ext>
                  </a:extLst>
                </a:blip>
              </a:buBlip>
              <a:defRPr>
                <a:solidFill>
                  <a:schemeClr val="bg1"/>
                </a:solidFill>
              </a:defRPr>
            </a:lvl8pPr>
            <a:lvl9pPr marL="1620000" indent="-180000">
              <a:buFontTx/>
              <a:buBlip>
                <a:blip r:embed="rId8">
                  <a:extLst>
                    <a:ext uri="{96DAC541-7B7A-43D3-8B79-37D633B846F1}">
                      <asvg:svgBlip xmlns:asvg="http://schemas.microsoft.com/office/drawing/2016/SVG/main" r:embed="rId9"/>
                    </a:ext>
                  </a:extLst>
                </a:blip>
              </a:buBlip>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0348238B-BB63-426E-3D3A-FDD794641DA6}"/>
              </a:ext>
            </a:extLst>
          </p:cNvPr>
          <p:cNvSpPr>
            <a:spLocks noGrp="1"/>
          </p:cNvSpPr>
          <p:nvPr>
            <p:ph type="sldNum" sz="quarter" idx="12"/>
          </p:nvPr>
        </p:nvSpPr>
        <p:spPr bwMode="gray"/>
        <p:txBody>
          <a:bodyPr/>
          <a:lstStyle>
            <a:lvl1pPr>
              <a:defRPr>
                <a:solidFill>
                  <a:schemeClr val="bg1"/>
                </a:solidFill>
              </a:defRPr>
            </a:lvl1pPr>
          </a:lstStyle>
          <a:p>
            <a:fld id="{E0FE2E1C-895B-46AF-8E72-D8177A362512}" type="slidenum">
              <a:rPr lang="en-US" smtClean="0"/>
              <a:pPr/>
              <a:t>‹#›</a:t>
            </a:fld>
            <a:endParaRPr lang="en-US" dirty="0"/>
          </a:p>
        </p:txBody>
      </p:sp>
      <p:sp>
        <p:nvSpPr>
          <p:cNvPr id="8" name="Text Placeholder 7">
            <a:extLst>
              <a:ext uri="{FF2B5EF4-FFF2-40B4-BE49-F238E27FC236}">
                <a16:creationId xmlns:a16="http://schemas.microsoft.com/office/drawing/2014/main" id="{9D33C9B3-B076-B2BB-09B4-37B106C539F9}"/>
              </a:ext>
            </a:extLst>
          </p:cNvPr>
          <p:cNvSpPr>
            <a:spLocks noGrp="1"/>
          </p:cNvSpPr>
          <p:nvPr>
            <p:ph type="body" sz="quarter" idx="13"/>
          </p:nvPr>
        </p:nvSpPr>
        <p:spPr bwMode="gray">
          <a:xfrm>
            <a:off x="300038" y="1125272"/>
            <a:ext cx="11628436" cy="332399"/>
          </a:xfrm>
        </p:spPr>
        <p:txBody>
          <a:bodyPr>
            <a:noAutofit/>
          </a:bodyPr>
          <a:lstStyle>
            <a:lvl1pPr marL="0" indent="0">
              <a:buFont typeface="Arial" panose="020B0604020202020204" pitchFamily="34" charset="0"/>
              <a:buNone/>
              <a:defRPr sz="2400">
                <a:solidFill>
                  <a:schemeClr val="bg1"/>
                </a:solidFill>
              </a:defRPr>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grpSp>
        <p:nvGrpSpPr>
          <p:cNvPr id="4" name="Logo">
            <a:extLst>
              <a:ext uri="{FF2B5EF4-FFF2-40B4-BE49-F238E27FC236}">
                <a16:creationId xmlns:a16="http://schemas.microsoft.com/office/drawing/2014/main" id="{EDC2F9CC-4A73-E8A5-A3EA-8D509F4F24DA}"/>
              </a:ext>
            </a:extLst>
          </p:cNvPr>
          <p:cNvGrpSpPr>
            <a:grpSpLocks noChangeAspect="1"/>
          </p:cNvGrpSpPr>
          <p:nvPr userDrawn="1">
            <p:custDataLst>
              <p:tags r:id="rId2"/>
            </p:custDataLst>
          </p:nvPr>
        </p:nvGrpSpPr>
        <p:grpSpPr bwMode="gray">
          <a:xfrm>
            <a:off x="11108009" y="114676"/>
            <a:ext cx="842027" cy="291347"/>
            <a:chOff x="8175522" y="3452778"/>
            <a:chExt cx="942434" cy="326089"/>
          </a:xfrm>
          <a:solidFill>
            <a:schemeClr val="bg2"/>
          </a:solidFill>
        </p:grpSpPr>
        <p:sp>
          <p:nvSpPr>
            <p:cNvPr id="9" name="Freihandform 33">
              <a:extLst>
                <a:ext uri="{FF2B5EF4-FFF2-40B4-BE49-F238E27FC236}">
                  <a16:creationId xmlns:a16="http://schemas.microsoft.com/office/drawing/2014/main" id="{30BD9ECD-CBBF-C474-1048-70A3013F47D6}"/>
                </a:ext>
              </a:extLst>
            </p:cNvPr>
            <p:cNvSpPr/>
            <p:nvPr/>
          </p:nvSpPr>
          <p:spPr bwMode="gray">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grpFill/>
            <a:ln w="9525" cap="flat">
              <a:noFill/>
              <a:prstDash val="solid"/>
              <a:miter/>
            </a:ln>
          </p:spPr>
          <p:txBody>
            <a:bodyPr rtlCol="0" anchor="ctr"/>
            <a:lstStyle/>
            <a:p>
              <a:endParaRPr lang="en-US" dirty="0"/>
            </a:p>
          </p:txBody>
        </p:sp>
        <p:sp>
          <p:nvSpPr>
            <p:cNvPr id="10" name="Freihandform 34">
              <a:extLst>
                <a:ext uri="{FF2B5EF4-FFF2-40B4-BE49-F238E27FC236}">
                  <a16:creationId xmlns:a16="http://schemas.microsoft.com/office/drawing/2014/main" id="{A2832065-96AE-9897-F15D-6E6259CE6AEE}"/>
                </a:ext>
              </a:extLst>
            </p:cNvPr>
            <p:cNvSpPr/>
            <p:nvPr/>
          </p:nvSpPr>
          <p:spPr bwMode="gray">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grpFill/>
            <a:ln w="9525" cap="flat">
              <a:noFill/>
              <a:prstDash val="solid"/>
              <a:miter/>
            </a:ln>
          </p:spPr>
          <p:txBody>
            <a:bodyPr rtlCol="0" anchor="ctr"/>
            <a:lstStyle/>
            <a:p>
              <a:endParaRPr lang="en-US" dirty="0"/>
            </a:p>
          </p:txBody>
        </p:sp>
        <p:sp>
          <p:nvSpPr>
            <p:cNvPr id="11" name="Freihandform 35">
              <a:extLst>
                <a:ext uri="{FF2B5EF4-FFF2-40B4-BE49-F238E27FC236}">
                  <a16:creationId xmlns:a16="http://schemas.microsoft.com/office/drawing/2014/main" id="{F85C02BC-0E92-DB83-F609-B98B3A4BBD37}"/>
                </a:ext>
              </a:extLst>
            </p:cNvPr>
            <p:cNvSpPr/>
            <p:nvPr/>
          </p:nvSpPr>
          <p:spPr bwMode="gray">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grpFill/>
            <a:ln w="9525" cap="flat">
              <a:noFill/>
              <a:prstDash val="solid"/>
              <a:miter/>
            </a:ln>
          </p:spPr>
          <p:txBody>
            <a:bodyPr rtlCol="0" anchor="ctr"/>
            <a:lstStyle/>
            <a:p>
              <a:endParaRPr lang="en-US" dirty="0"/>
            </a:p>
          </p:txBody>
        </p:sp>
        <p:sp>
          <p:nvSpPr>
            <p:cNvPr id="12" name="Freihandform 36">
              <a:extLst>
                <a:ext uri="{FF2B5EF4-FFF2-40B4-BE49-F238E27FC236}">
                  <a16:creationId xmlns:a16="http://schemas.microsoft.com/office/drawing/2014/main" id="{94F3C12E-3B6B-5381-A2A2-67020FE85ABC}"/>
                </a:ext>
              </a:extLst>
            </p:cNvPr>
            <p:cNvSpPr/>
            <p:nvPr/>
          </p:nvSpPr>
          <p:spPr bwMode="gray">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grpFill/>
            <a:ln w="9525" cap="flat">
              <a:noFill/>
              <a:prstDash val="solid"/>
              <a:miter/>
            </a:ln>
          </p:spPr>
          <p:txBody>
            <a:bodyPr rtlCol="0" anchor="ctr"/>
            <a:lstStyle/>
            <a:p>
              <a:endParaRPr lang="en-US" dirty="0"/>
            </a:p>
          </p:txBody>
        </p:sp>
        <p:sp>
          <p:nvSpPr>
            <p:cNvPr id="13" name="Freihandform 37">
              <a:extLst>
                <a:ext uri="{FF2B5EF4-FFF2-40B4-BE49-F238E27FC236}">
                  <a16:creationId xmlns:a16="http://schemas.microsoft.com/office/drawing/2014/main" id="{6F27F41D-E11E-9C40-BD1B-9DA4ED087232}"/>
                </a:ext>
              </a:extLst>
            </p:cNvPr>
            <p:cNvSpPr/>
            <p:nvPr/>
          </p:nvSpPr>
          <p:spPr bwMode="gray">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grpFill/>
            <a:ln w="9525" cap="flat">
              <a:noFill/>
              <a:prstDash val="solid"/>
              <a:miter/>
            </a:ln>
          </p:spPr>
          <p:txBody>
            <a:bodyPr rtlCol="0" anchor="ctr"/>
            <a:lstStyle/>
            <a:p>
              <a:endParaRPr lang="en-US" dirty="0"/>
            </a:p>
          </p:txBody>
        </p:sp>
        <p:sp>
          <p:nvSpPr>
            <p:cNvPr id="14" name="Freihandform 38">
              <a:extLst>
                <a:ext uri="{FF2B5EF4-FFF2-40B4-BE49-F238E27FC236}">
                  <a16:creationId xmlns:a16="http://schemas.microsoft.com/office/drawing/2014/main" id="{E7E29015-2B73-5BDF-448D-77602BB9AC76}"/>
                </a:ext>
              </a:extLst>
            </p:cNvPr>
            <p:cNvSpPr/>
            <p:nvPr/>
          </p:nvSpPr>
          <p:spPr bwMode="gray">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grpFill/>
            <a:ln w="9525" cap="flat">
              <a:noFill/>
              <a:prstDash val="solid"/>
              <a:miter/>
            </a:ln>
          </p:spPr>
          <p:txBody>
            <a:bodyPr rtlCol="0" anchor="ctr"/>
            <a:lstStyle/>
            <a:p>
              <a:endParaRPr lang="en-US" dirty="0"/>
            </a:p>
          </p:txBody>
        </p:sp>
        <p:sp>
          <p:nvSpPr>
            <p:cNvPr id="15" name="Freihandform 39">
              <a:extLst>
                <a:ext uri="{FF2B5EF4-FFF2-40B4-BE49-F238E27FC236}">
                  <a16:creationId xmlns:a16="http://schemas.microsoft.com/office/drawing/2014/main" id="{F2220AB0-3EF4-0352-5488-6C7A75D165DB}"/>
                </a:ext>
              </a:extLst>
            </p:cNvPr>
            <p:cNvSpPr/>
            <p:nvPr/>
          </p:nvSpPr>
          <p:spPr bwMode="gray">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grpFill/>
            <a:ln w="9525" cap="flat">
              <a:noFill/>
              <a:prstDash val="solid"/>
              <a:miter/>
            </a:ln>
          </p:spPr>
          <p:txBody>
            <a:bodyPr rtlCol="0" anchor="ctr"/>
            <a:lstStyle/>
            <a:p>
              <a:endParaRPr lang="en-US" dirty="0"/>
            </a:p>
          </p:txBody>
        </p:sp>
        <p:sp>
          <p:nvSpPr>
            <p:cNvPr id="16" name="Freihandform 40">
              <a:extLst>
                <a:ext uri="{FF2B5EF4-FFF2-40B4-BE49-F238E27FC236}">
                  <a16:creationId xmlns:a16="http://schemas.microsoft.com/office/drawing/2014/main" id="{2DBFFE46-C5DF-087A-80C7-CCEFA20A6E04}"/>
                </a:ext>
              </a:extLst>
            </p:cNvPr>
            <p:cNvSpPr/>
            <p:nvPr/>
          </p:nvSpPr>
          <p:spPr bwMode="gray">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grpFill/>
            <a:ln w="9525" cap="flat">
              <a:noFill/>
              <a:prstDash val="solid"/>
              <a:miter/>
            </a:ln>
          </p:spPr>
          <p:txBody>
            <a:bodyPr rtlCol="0" anchor="ctr"/>
            <a:lstStyle/>
            <a:p>
              <a:endParaRPr lang="en-US" dirty="0"/>
            </a:p>
          </p:txBody>
        </p:sp>
        <p:sp>
          <p:nvSpPr>
            <p:cNvPr id="17" name="Freihandform 41">
              <a:extLst>
                <a:ext uri="{FF2B5EF4-FFF2-40B4-BE49-F238E27FC236}">
                  <a16:creationId xmlns:a16="http://schemas.microsoft.com/office/drawing/2014/main" id="{F03A205D-F023-C6E4-D253-E31FD85963BA}"/>
                </a:ext>
              </a:extLst>
            </p:cNvPr>
            <p:cNvSpPr/>
            <p:nvPr/>
          </p:nvSpPr>
          <p:spPr bwMode="gray">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grpFill/>
            <a:ln w="9525" cap="flat">
              <a:noFill/>
              <a:prstDash val="solid"/>
              <a:miter/>
            </a:ln>
          </p:spPr>
          <p:txBody>
            <a:bodyPr rtlCol="0" anchor="ctr"/>
            <a:lstStyle/>
            <a:p>
              <a:endParaRPr lang="en-US" dirty="0"/>
            </a:p>
          </p:txBody>
        </p:sp>
        <p:sp>
          <p:nvSpPr>
            <p:cNvPr id="18" name="Freihandform 42">
              <a:extLst>
                <a:ext uri="{FF2B5EF4-FFF2-40B4-BE49-F238E27FC236}">
                  <a16:creationId xmlns:a16="http://schemas.microsoft.com/office/drawing/2014/main" id="{E2C5E04D-9C4E-2366-52BB-17CF7DE9CF34}"/>
                </a:ext>
              </a:extLst>
            </p:cNvPr>
            <p:cNvSpPr/>
            <p:nvPr/>
          </p:nvSpPr>
          <p:spPr bwMode="gray">
            <a:xfrm>
              <a:off x="8744664" y="3599458"/>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grpFill/>
            <a:ln w="9525" cap="flat">
              <a:noFill/>
              <a:prstDash val="solid"/>
              <a:miter/>
            </a:ln>
          </p:spPr>
          <p:txBody>
            <a:bodyPr rtlCol="0" anchor="ctr"/>
            <a:lstStyle/>
            <a:p>
              <a:endParaRPr lang="en-US" dirty="0"/>
            </a:p>
          </p:txBody>
        </p:sp>
      </p:grpSp>
      <p:sp>
        <p:nvSpPr>
          <p:cNvPr id="19" name="Footnote" hidden="1">
            <a:extLst>
              <a:ext uri="{FF2B5EF4-FFF2-40B4-BE49-F238E27FC236}">
                <a16:creationId xmlns:a16="http://schemas.microsoft.com/office/drawing/2014/main" id="{654E80BC-6D58-CFE8-35B8-A36F5BC620C1}"/>
              </a:ext>
            </a:extLst>
          </p:cNvPr>
          <p:cNvSpPr txBox="1"/>
          <p:nvPr userDrawn="1">
            <p:custDataLst>
              <p:tags r:id="rId3"/>
            </p:custDataLst>
          </p:nvPr>
        </p:nvSpPr>
        <p:spPr bwMode="gray">
          <a:xfrm>
            <a:off x="300038" y="6664246"/>
            <a:ext cx="8793161" cy="123111"/>
          </a:xfrm>
          <a:prstGeom prst="rect">
            <a:avLst/>
          </a:prstGeom>
          <a:noFill/>
        </p:spPr>
        <p:txBody>
          <a:bodyPr wrap="square" lIns="0" tIns="0" rIns="0" bIns="0" rtlCol="0" anchor="b" anchorCtr="0">
            <a:spAutoFit/>
          </a:bodyPr>
          <a:lstStyle/>
          <a:p>
            <a:pPr algn="l"/>
            <a:r>
              <a:rPr lang="en-US" sz="800">
                <a:solidFill>
                  <a:schemeClr val="bg1"/>
                </a:solidFill>
              </a:rPr>
              <a:t>Footnote</a:t>
            </a:r>
            <a:endParaRPr lang="en-US" sz="800" dirty="0">
              <a:solidFill>
                <a:schemeClr val="bg1"/>
              </a:solidFill>
            </a:endParaRPr>
          </a:p>
        </p:txBody>
      </p:sp>
      <p:sp>
        <p:nvSpPr>
          <p:cNvPr id="22" name="Footer">
            <a:extLst>
              <a:ext uri="{FF2B5EF4-FFF2-40B4-BE49-F238E27FC236}">
                <a16:creationId xmlns:a16="http://schemas.microsoft.com/office/drawing/2014/main" id="{0A368E7F-68BE-C760-F8D4-4D521137EA05}"/>
              </a:ext>
            </a:extLst>
          </p:cNvPr>
          <p:cNvSpPr txBox="1">
            <a:spLocks/>
          </p:cNvSpPr>
          <p:nvPr userDrawn="1">
            <p:custDataLst>
              <p:tags r:id="rId4"/>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bg1"/>
                </a:solidFill>
              </a:rPr>
              <a:t>August 11, 2025</a:t>
            </a:r>
            <a:endParaRPr lang="en-US" sz="800" dirty="0">
              <a:solidFill>
                <a:schemeClr val="bg1"/>
              </a:solidFill>
            </a:endParaRPr>
          </a:p>
        </p:txBody>
      </p:sp>
    </p:spTree>
    <p:extLst>
      <p:ext uri="{BB962C8B-B14F-4D97-AF65-F5344CB8AC3E}">
        <p14:creationId xmlns:p14="http://schemas.microsoft.com/office/powerpoint/2010/main" val="1340195244"/>
      </p:ext>
    </p:extLst>
  </p:cSld>
  <p:clrMapOvr>
    <a:masterClrMapping/>
  </p:clrMapOvr>
  <p:hf hdr="0" ftr="0"/>
  <p:extLst>
    <p:ext uri="{DCECCB84-F9BA-43D5-87BE-67443E8EF086}">
      <p15:sldGuideLst xmlns:p15="http://schemas.microsoft.com/office/powerpoint/2012/main">
        <p15:guide id="1" orient="horz" pos="867">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wo columns wide" preserve="1" userDrawn="1">
  <p:cSld name="Two columns w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a:xfrm>
            <a:off x="300038" y="1765677"/>
            <a:ext cx="7200900"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7661274" y="1765677"/>
            <a:ext cx="4267199" cy="48319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p>
            <a:fld id="{0B4DE787-0C28-48D8-A12D-E8F71146F3A4}" type="slidenum">
              <a:rPr lang="en-US" smtClean="0"/>
              <a:pPr/>
              <a:t>‹#›</a:t>
            </a:fld>
            <a:endParaRPr lang="en-US" dirty="0"/>
          </a:p>
        </p:txBody>
      </p:sp>
      <p:sp>
        <p:nvSpPr>
          <p:cNvPr id="5" name="Text Placeholder 7">
            <a:extLst>
              <a:ext uri="{FF2B5EF4-FFF2-40B4-BE49-F238E27FC236}">
                <a16:creationId xmlns:a16="http://schemas.microsoft.com/office/drawing/2014/main" id="{C975F8B8-6374-EABB-D7E4-71298A3850AE}"/>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9" name="Footer">
            <a:extLst>
              <a:ext uri="{FF2B5EF4-FFF2-40B4-BE49-F238E27FC236}">
                <a16:creationId xmlns:a16="http://schemas.microsoft.com/office/drawing/2014/main" id="{5471252D-02C0-C4EF-04DA-CFFB49A4A2F6}"/>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1390172404"/>
      </p:ext>
    </p:extLst>
  </p:cSld>
  <p:clrMapOvr>
    <a:masterClrMapping/>
  </p:clrMapOvr>
  <p:hf hdr="0" ftr="0"/>
  <p:extLst>
    <p:ext uri="{DCECCB84-F9BA-43D5-87BE-67443E8EF086}">
      <p15:sldGuideLst xmlns:p15="http://schemas.microsoft.com/office/powerpoint/2012/main">
        <p15:guide id="1" pos="4725" userDrawn="1">
          <p15:clr>
            <a:srgbClr val="FBAE40"/>
          </p15:clr>
        </p15:guide>
        <p15:guide id="2" pos="482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2 columns" preserve="1" userDrawn="1">
  <p:cSld name="Content 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4F20F-D57D-827F-0C8A-3DEB31DFB208}"/>
              </a:ext>
            </a:extLst>
          </p:cNvPr>
          <p:cNvSpPr>
            <a:spLocks noGrp="1"/>
          </p:cNvSpPr>
          <p:nvPr>
            <p:ph type="title"/>
          </p:nvPr>
        </p:nvSpPr>
        <p:spPr/>
        <p:txBody>
          <a:bodyPr/>
          <a:lstStyle>
            <a:lvl1pPr>
              <a:defRPr>
                <a:solidFill>
                  <a:schemeClr val="tx1"/>
                </a:solidFill>
              </a:defRPr>
            </a:lvl1pPr>
          </a:lstStyle>
          <a:p>
            <a:r>
              <a:rPr lang="en-US" dirty="0"/>
              <a:t>Click to edit Master </a:t>
            </a:r>
            <a:r>
              <a:rPr lang="en-US"/>
              <a:t>title style</a:t>
            </a:r>
            <a:endParaRPr lang="en-US" dirty="0"/>
          </a:p>
        </p:txBody>
      </p:sp>
      <p:sp>
        <p:nvSpPr>
          <p:cNvPr id="3" name="Content Placeholder 2">
            <a:extLst>
              <a:ext uri="{FF2B5EF4-FFF2-40B4-BE49-F238E27FC236}">
                <a16:creationId xmlns:a16="http://schemas.microsoft.com/office/drawing/2014/main" id="{DB37703D-1724-D4EB-EA1C-8D51BCEABF9A}"/>
              </a:ext>
            </a:extLst>
          </p:cNvPr>
          <p:cNvSpPr>
            <a:spLocks noGrp="1"/>
          </p:cNvSpPr>
          <p:nvPr>
            <p:ph sz="half" idx="1"/>
          </p:nvPr>
        </p:nvSpPr>
        <p:spPr>
          <a:xfrm>
            <a:off x="300038" y="1765677"/>
            <a:ext cx="5724524" cy="483197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E7ECEB5-333C-B2C0-0CF8-CBD8DE8BE4E2}"/>
              </a:ext>
            </a:extLst>
          </p:cNvPr>
          <p:cNvSpPr>
            <a:spLocks noGrp="1"/>
          </p:cNvSpPr>
          <p:nvPr>
            <p:ph sz="half" idx="2"/>
          </p:nvPr>
        </p:nvSpPr>
        <p:spPr>
          <a:xfrm>
            <a:off x="6205535" y="1765677"/>
            <a:ext cx="5724524" cy="483197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B419B3C8-77A6-7217-93C7-2D92CCE22E76}"/>
              </a:ext>
            </a:extLst>
          </p:cNvPr>
          <p:cNvSpPr>
            <a:spLocks noGrp="1"/>
          </p:cNvSpPr>
          <p:nvPr>
            <p:ph type="sldNum" sz="quarter" idx="12"/>
          </p:nvPr>
        </p:nvSpPr>
        <p:spPr/>
        <p:txBody>
          <a:bodyPr/>
          <a:lstStyle>
            <a:lvl1pPr>
              <a:defRPr>
                <a:solidFill>
                  <a:schemeClr val="tx1"/>
                </a:solidFill>
              </a:defRPr>
            </a:lvl1pPr>
          </a:lstStyle>
          <a:p>
            <a:fld id="{FA8420F3-A908-4B24-A55B-5C84C08C1C8E}" type="slidenum">
              <a:rPr lang="en-US" smtClean="0"/>
              <a:pPr/>
              <a:t>‹#›</a:t>
            </a:fld>
            <a:endParaRPr lang="en-US" dirty="0"/>
          </a:p>
        </p:txBody>
      </p:sp>
      <p:sp>
        <p:nvSpPr>
          <p:cNvPr id="8" name="Text Placeholder 7">
            <a:extLst>
              <a:ext uri="{FF2B5EF4-FFF2-40B4-BE49-F238E27FC236}">
                <a16:creationId xmlns:a16="http://schemas.microsoft.com/office/drawing/2014/main" id="{344375A8-8CD3-A9B4-5456-E735F7F28F51}"/>
              </a:ext>
            </a:extLst>
          </p:cNvPr>
          <p:cNvSpPr>
            <a:spLocks noGrp="1"/>
          </p:cNvSpPr>
          <p:nvPr>
            <p:ph type="body" sz="quarter" idx="13"/>
          </p:nvPr>
        </p:nvSpPr>
        <p:spPr>
          <a:xfrm>
            <a:off x="300038" y="1125272"/>
            <a:ext cx="11628436" cy="332399"/>
          </a:xfrm>
        </p:spPr>
        <p:txBody>
          <a:bodyPr>
            <a:noAutofit/>
          </a:bodyPr>
          <a:lstStyle>
            <a:lvl1pPr marL="0" indent="0">
              <a:buFont typeface="Arial" panose="020B0604020202020204" pitchFamily="34" charset="0"/>
              <a:buNone/>
              <a:defRPr sz="2400">
                <a:solidFill>
                  <a:schemeClr val="tx1"/>
                </a:solidFill>
              </a:defRPr>
            </a:lvl1pPr>
            <a:lvl2pPr marL="0" indent="0">
              <a:buFont typeface="Arial" panose="020B0604020202020204" pitchFamily="34" charset="0"/>
              <a:buNone/>
              <a:defRPr sz="2400"/>
            </a:lvl2pPr>
            <a:lvl3pPr marL="0" indent="0">
              <a:buFont typeface="Arial" panose="020B0604020202020204" pitchFamily="34" charset="0"/>
              <a:buNone/>
              <a:defRPr sz="2400"/>
            </a:lvl3pPr>
            <a:lvl4pPr marL="0" indent="0">
              <a:buFont typeface="Arial" panose="020B0604020202020204" pitchFamily="34" charset="0"/>
              <a:buNone/>
              <a:defRPr sz="2400"/>
            </a:lvl4pPr>
            <a:lvl5pPr marL="0" indent="0">
              <a:buFont typeface="Arial" panose="020B0604020202020204" pitchFamily="34" charset="0"/>
              <a:buNone/>
              <a:defRPr sz="2400"/>
            </a:lvl5pPr>
          </a:lstStyle>
          <a:p>
            <a:pPr lvl="0"/>
            <a:r>
              <a:rPr lang="en-US" dirty="0"/>
              <a:t>Click to edit Master text styles</a:t>
            </a:r>
          </a:p>
        </p:txBody>
      </p:sp>
      <p:sp>
        <p:nvSpPr>
          <p:cNvPr id="9" name="Footer">
            <a:extLst>
              <a:ext uri="{FF2B5EF4-FFF2-40B4-BE49-F238E27FC236}">
                <a16:creationId xmlns:a16="http://schemas.microsoft.com/office/drawing/2014/main" id="{A66501EA-B76E-8FC6-8901-1446E483E217}"/>
              </a:ext>
            </a:extLst>
          </p:cNvPr>
          <p:cNvSpPr txBox="1">
            <a:spLocks/>
          </p:cNvSpPr>
          <p:nvPr userDrawn="1">
            <p:custDataLst>
              <p:tags r:id="rId2"/>
            </p:custDataLst>
          </p:nvPr>
        </p:nvSpPr>
        <p:spPr>
          <a:xfrm>
            <a:off x="300038" y="275566"/>
            <a:ext cx="4114800" cy="123111"/>
          </a:xfrm>
          <a:prstGeom prst="rect">
            <a:avLst/>
          </a:prstGeom>
          <a:noFill/>
        </p:spPr>
        <p:txBody>
          <a:bodyPr wrap="square" lIns="0" tIns="0" rIns="0" bIns="0" rtlCol="0" anchor="b">
            <a:spAutoFit/>
          </a:bodyPr>
          <a:lstStyle/>
          <a:p>
            <a:pPr algn="l"/>
            <a:r>
              <a:rPr lang="en-US" sz="800">
                <a:solidFill>
                  <a:schemeClr val="tx1"/>
                </a:solidFill>
              </a:rPr>
              <a:t>August 11, 2025</a:t>
            </a:r>
            <a:endParaRPr lang="en-US" sz="800" dirty="0">
              <a:solidFill>
                <a:schemeClr val="tx1"/>
              </a:solidFill>
            </a:endParaRPr>
          </a:p>
        </p:txBody>
      </p:sp>
    </p:spTree>
    <p:extLst>
      <p:ext uri="{BB962C8B-B14F-4D97-AF65-F5344CB8AC3E}">
        <p14:creationId xmlns:p14="http://schemas.microsoft.com/office/powerpoint/2010/main" val="2804897737"/>
      </p:ext>
    </p:extLst>
  </p:cSld>
  <p:clrMapOvr>
    <a:masterClrMapping/>
  </p:clrMapOvr>
  <p:hf hdr="0" ftr="0"/>
  <p:extLst>
    <p:ext uri="{DCECCB84-F9BA-43D5-87BE-67443E8EF086}">
      <p15:sldGuideLst xmlns:p15="http://schemas.microsoft.com/office/powerpoint/2012/main">
        <p15:guide id="1" pos="3795" userDrawn="1">
          <p15:clr>
            <a:srgbClr val="FBAE40"/>
          </p15:clr>
        </p15:guide>
        <p15:guide id="2" pos="390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ags" Target="../tags/tag2.xml"/><Relationship Id="rId38" Type="http://schemas.openxmlformats.org/officeDocument/2006/relationships/image" Target="../media/image4.sv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37" Type="http://schemas.openxmlformats.org/officeDocument/2006/relationships/image" Target="../media/image3.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2.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BF5B7F-BD38-771D-1125-E047373A17E2}"/>
              </a:ext>
            </a:extLst>
          </p:cNvPr>
          <p:cNvSpPr>
            <a:spLocks noGrp="1"/>
          </p:cNvSpPr>
          <p:nvPr>
            <p:ph type="title"/>
          </p:nvPr>
        </p:nvSpPr>
        <p:spPr>
          <a:xfrm>
            <a:off x="300038" y="726277"/>
            <a:ext cx="11628437" cy="332399"/>
          </a:xfrm>
          <a:prstGeom prst="rect">
            <a:avLst/>
          </a:prstGeom>
        </p:spPr>
        <p:txBody>
          <a:bodyPr vert="horz" wrap="square" lIns="0" tIns="0" rIns="0" bIns="0" rtlCol="0" anchor="b" anchorCtr="0">
            <a:spAutoFit/>
          </a:bodyPr>
          <a:lstStyle/>
          <a:p>
            <a:r>
              <a:rPr lang="en-US" dirty="0"/>
              <a:t>Click to edit Master </a:t>
            </a:r>
            <a:r>
              <a:rPr lang="en-US"/>
              <a:t>title style</a:t>
            </a:r>
            <a:endParaRPr lang="en-US" dirty="0"/>
          </a:p>
        </p:txBody>
      </p:sp>
      <p:sp>
        <p:nvSpPr>
          <p:cNvPr id="3" name="Text Placeholder 2">
            <a:extLst>
              <a:ext uri="{FF2B5EF4-FFF2-40B4-BE49-F238E27FC236}">
                <a16:creationId xmlns:a16="http://schemas.microsoft.com/office/drawing/2014/main" id="{2CC6A703-B3F2-A1C4-AC7D-1EBA3CB8A439}"/>
              </a:ext>
            </a:extLst>
          </p:cNvPr>
          <p:cNvSpPr>
            <a:spLocks noGrp="1"/>
          </p:cNvSpPr>
          <p:nvPr>
            <p:ph type="body" idx="1"/>
          </p:nvPr>
        </p:nvSpPr>
        <p:spPr>
          <a:xfrm>
            <a:off x="300038" y="1765677"/>
            <a:ext cx="11628436" cy="483197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29D317F4-3120-4737-2B2F-2540E5EAB9F5}"/>
              </a:ext>
            </a:extLst>
          </p:cNvPr>
          <p:cNvSpPr>
            <a:spLocks noGrp="1"/>
          </p:cNvSpPr>
          <p:nvPr>
            <p:ph type="sldNum" sz="quarter" idx="4"/>
          </p:nvPr>
        </p:nvSpPr>
        <p:spPr>
          <a:xfrm>
            <a:off x="9185274" y="6664246"/>
            <a:ext cx="2743200" cy="123111"/>
          </a:xfrm>
          <a:prstGeom prst="rect">
            <a:avLst/>
          </a:prstGeom>
        </p:spPr>
        <p:txBody>
          <a:bodyPr vert="horz" lIns="0" tIns="0" rIns="0" bIns="0" rtlCol="0" anchor="ctr">
            <a:noAutofit/>
          </a:bodyPr>
          <a:lstStyle>
            <a:lvl1pPr algn="r">
              <a:defRPr sz="800">
                <a:solidFill>
                  <a:schemeClr val="tx1"/>
                </a:solidFill>
              </a:defRPr>
            </a:lvl1pPr>
          </a:lstStyle>
          <a:p>
            <a:fld id="{3BCE3705-7937-4EBE-966C-E2BEEEC155AE}" type="slidenum">
              <a:rPr lang="en-US" smtClean="0"/>
              <a:pPr/>
              <a:t>‹#›</a:t>
            </a:fld>
            <a:endParaRPr lang="en-US" dirty="0"/>
          </a:p>
        </p:txBody>
      </p:sp>
      <p:grpSp>
        <p:nvGrpSpPr>
          <p:cNvPr id="9" name="Grafik 8">
            <a:extLst>
              <a:ext uri="{FF2B5EF4-FFF2-40B4-BE49-F238E27FC236}">
                <a16:creationId xmlns:a16="http://schemas.microsoft.com/office/drawing/2014/main" id="{0E684C05-7D37-F2CE-1921-9025F23432B5}"/>
              </a:ext>
            </a:extLst>
          </p:cNvPr>
          <p:cNvGrpSpPr>
            <a:grpSpLocks noChangeAspect="1"/>
          </p:cNvGrpSpPr>
          <p:nvPr userDrawn="1">
            <p:custDataLst>
              <p:tags r:id="rId33"/>
            </p:custDataLst>
          </p:nvPr>
        </p:nvGrpSpPr>
        <p:grpSpPr bwMode="gray">
          <a:xfrm>
            <a:off x="11108009" y="114676"/>
            <a:ext cx="842027" cy="291347"/>
            <a:chOff x="8175522" y="3452778"/>
            <a:chExt cx="942434" cy="326089"/>
          </a:xfrm>
        </p:grpSpPr>
        <p:sp>
          <p:nvSpPr>
            <p:cNvPr id="10" name="Freihandform 33">
              <a:extLst>
                <a:ext uri="{FF2B5EF4-FFF2-40B4-BE49-F238E27FC236}">
                  <a16:creationId xmlns:a16="http://schemas.microsoft.com/office/drawing/2014/main" id="{12558CC4-F8BF-E622-B2F6-5BECF147F2B7}"/>
                </a:ext>
              </a:extLst>
            </p:cNvPr>
            <p:cNvSpPr/>
            <p:nvPr/>
          </p:nvSpPr>
          <p:spPr bwMode="gray">
            <a:xfrm>
              <a:off x="8589359" y="3529490"/>
              <a:ext cx="62408" cy="24988"/>
            </a:xfrm>
            <a:custGeom>
              <a:avLst/>
              <a:gdLst>
                <a:gd name="connsiteX0" fmla="*/ 6428 w 62408"/>
                <a:gd name="connsiteY0" fmla="*/ 937 h 24987"/>
                <a:gd name="connsiteX1" fmla="*/ 936 w 62408"/>
                <a:gd name="connsiteY1" fmla="*/ 24301 h 24987"/>
                <a:gd name="connsiteX2" fmla="*/ 55980 w 62408"/>
                <a:gd name="connsiteY2" fmla="*/ 24301 h 24987"/>
                <a:gd name="connsiteX3" fmla="*/ 61472 w 62408"/>
                <a:gd name="connsiteY3" fmla="*/ 937 h 24987"/>
              </a:gdLst>
              <a:ahLst/>
              <a:cxnLst>
                <a:cxn ang="0">
                  <a:pos x="connsiteX0" y="connsiteY0"/>
                </a:cxn>
                <a:cxn ang="0">
                  <a:pos x="connsiteX1" y="connsiteY1"/>
                </a:cxn>
                <a:cxn ang="0">
                  <a:pos x="connsiteX2" y="connsiteY2"/>
                </a:cxn>
                <a:cxn ang="0">
                  <a:pos x="connsiteX3" y="connsiteY3"/>
                </a:cxn>
              </a:cxnLst>
              <a:rect l="l" t="t" r="r" b="b"/>
              <a:pathLst>
                <a:path w="62408" h="24987">
                  <a:moveTo>
                    <a:pt x="6428" y="937"/>
                  </a:moveTo>
                  <a:lnTo>
                    <a:pt x="936" y="24301"/>
                  </a:lnTo>
                  <a:lnTo>
                    <a:pt x="55980" y="24301"/>
                  </a:lnTo>
                  <a:lnTo>
                    <a:pt x="61472" y="937"/>
                  </a:lnTo>
                  <a:close/>
                </a:path>
              </a:pathLst>
            </a:custGeom>
            <a:solidFill>
              <a:srgbClr val="8F499C"/>
            </a:solidFill>
            <a:ln w="9525" cap="flat">
              <a:noFill/>
              <a:prstDash val="solid"/>
              <a:miter/>
            </a:ln>
          </p:spPr>
          <p:txBody>
            <a:bodyPr rtlCol="0" anchor="ctr"/>
            <a:lstStyle/>
            <a:p>
              <a:endParaRPr lang="en-US" dirty="0"/>
            </a:p>
          </p:txBody>
        </p:sp>
        <p:sp>
          <p:nvSpPr>
            <p:cNvPr id="11" name="Freihandform 34">
              <a:extLst>
                <a:ext uri="{FF2B5EF4-FFF2-40B4-BE49-F238E27FC236}">
                  <a16:creationId xmlns:a16="http://schemas.microsoft.com/office/drawing/2014/main" id="{EEB3A9B4-7C5D-1A65-7217-102F5EED8E48}"/>
                </a:ext>
              </a:extLst>
            </p:cNvPr>
            <p:cNvSpPr/>
            <p:nvPr/>
          </p:nvSpPr>
          <p:spPr bwMode="gray">
            <a:xfrm>
              <a:off x="8654014" y="3529490"/>
              <a:ext cx="108590" cy="24988"/>
            </a:xfrm>
            <a:custGeom>
              <a:avLst/>
              <a:gdLst>
                <a:gd name="connsiteX0" fmla="*/ 6428 w 108589"/>
                <a:gd name="connsiteY0" fmla="*/ 937 h 24987"/>
                <a:gd name="connsiteX1" fmla="*/ 936 w 108589"/>
                <a:gd name="connsiteY1" fmla="*/ 24301 h 24987"/>
                <a:gd name="connsiteX2" fmla="*/ 102287 w 108589"/>
                <a:gd name="connsiteY2" fmla="*/ 24301 h 24987"/>
                <a:gd name="connsiteX3" fmla="*/ 107654 w 108589"/>
                <a:gd name="connsiteY3" fmla="*/ 937 h 24987"/>
              </a:gdLst>
              <a:ahLst/>
              <a:cxnLst>
                <a:cxn ang="0">
                  <a:pos x="connsiteX0" y="connsiteY0"/>
                </a:cxn>
                <a:cxn ang="0">
                  <a:pos x="connsiteX1" y="connsiteY1"/>
                </a:cxn>
                <a:cxn ang="0">
                  <a:pos x="connsiteX2" y="connsiteY2"/>
                </a:cxn>
                <a:cxn ang="0">
                  <a:pos x="connsiteX3" y="connsiteY3"/>
                </a:cxn>
              </a:cxnLst>
              <a:rect l="l" t="t" r="r" b="b"/>
              <a:pathLst>
                <a:path w="108589" h="24987">
                  <a:moveTo>
                    <a:pt x="6428" y="937"/>
                  </a:moveTo>
                  <a:lnTo>
                    <a:pt x="936" y="24301"/>
                  </a:lnTo>
                  <a:lnTo>
                    <a:pt x="102287" y="24301"/>
                  </a:lnTo>
                  <a:lnTo>
                    <a:pt x="107654" y="937"/>
                  </a:lnTo>
                  <a:close/>
                </a:path>
              </a:pathLst>
            </a:custGeom>
            <a:solidFill>
              <a:srgbClr val="C63E93"/>
            </a:solidFill>
            <a:ln w="9525" cap="flat">
              <a:noFill/>
              <a:prstDash val="solid"/>
              <a:miter/>
            </a:ln>
          </p:spPr>
          <p:txBody>
            <a:bodyPr rtlCol="0" anchor="ctr"/>
            <a:lstStyle/>
            <a:p>
              <a:endParaRPr lang="en-US" dirty="0"/>
            </a:p>
          </p:txBody>
        </p:sp>
        <p:sp>
          <p:nvSpPr>
            <p:cNvPr id="12" name="Freihandform 35">
              <a:extLst>
                <a:ext uri="{FF2B5EF4-FFF2-40B4-BE49-F238E27FC236}">
                  <a16:creationId xmlns:a16="http://schemas.microsoft.com/office/drawing/2014/main" id="{690FFB11-7EAE-233A-A292-270C17501AD8}"/>
                </a:ext>
              </a:extLst>
            </p:cNvPr>
            <p:cNvSpPr/>
            <p:nvPr/>
          </p:nvSpPr>
          <p:spPr bwMode="gray">
            <a:xfrm>
              <a:off x="8764975" y="3529490"/>
              <a:ext cx="151027" cy="24988"/>
            </a:xfrm>
            <a:custGeom>
              <a:avLst/>
              <a:gdLst>
                <a:gd name="connsiteX0" fmla="*/ 6303 w 151027"/>
                <a:gd name="connsiteY0" fmla="*/ 937 h 24987"/>
                <a:gd name="connsiteX1" fmla="*/ 936 w 151027"/>
                <a:gd name="connsiteY1" fmla="*/ 24301 h 24987"/>
                <a:gd name="connsiteX2" fmla="*/ 145848 w 151027"/>
                <a:gd name="connsiteY2" fmla="*/ 24301 h 24987"/>
                <a:gd name="connsiteX3" fmla="*/ 151215 w 151027"/>
                <a:gd name="connsiteY3" fmla="*/ 937 h 24987"/>
              </a:gdLst>
              <a:ahLst/>
              <a:cxnLst>
                <a:cxn ang="0">
                  <a:pos x="connsiteX0" y="connsiteY0"/>
                </a:cxn>
                <a:cxn ang="0">
                  <a:pos x="connsiteX1" y="connsiteY1"/>
                </a:cxn>
                <a:cxn ang="0">
                  <a:pos x="connsiteX2" y="connsiteY2"/>
                </a:cxn>
                <a:cxn ang="0">
                  <a:pos x="connsiteX3" y="connsiteY3"/>
                </a:cxn>
              </a:cxnLst>
              <a:rect l="l" t="t" r="r" b="b"/>
              <a:pathLst>
                <a:path w="151027" h="24987">
                  <a:moveTo>
                    <a:pt x="6303" y="937"/>
                  </a:moveTo>
                  <a:lnTo>
                    <a:pt x="936" y="24301"/>
                  </a:lnTo>
                  <a:lnTo>
                    <a:pt x="145848" y="24301"/>
                  </a:lnTo>
                  <a:lnTo>
                    <a:pt x="151215" y="937"/>
                  </a:lnTo>
                  <a:close/>
                </a:path>
              </a:pathLst>
            </a:custGeom>
            <a:solidFill>
              <a:srgbClr val="F15A29"/>
            </a:solidFill>
            <a:ln w="9525" cap="flat">
              <a:noFill/>
              <a:prstDash val="solid"/>
              <a:miter/>
            </a:ln>
          </p:spPr>
          <p:txBody>
            <a:bodyPr rtlCol="0" anchor="ctr"/>
            <a:lstStyle/>
            <a:p>
              <a:endParaRPr lang="en-US" dirty="0"/>
            </a:p>
          </p:txBody>
        </p:sp>
        <p:sp>
          <p:nvSpPr>
            <p:cNvPr id="13" name="Freihandform 36">
              <a:extLst>
                <a:ext uri="{FF2B5EF4-FFF2-40B4-BE49-F238E27FC236}">
                  <a16:creationId xmlns:a16="http://schemas.microsoft.com/office/drawing/2014/main" id="{66BF46A0-EB03-F094-7BCD-AE6B73AB642F}"/>
                </a:ext>
              </a:extLst>
            </p:cNvPr>
            <p:cNvSpPr/>
            <p:nvPr/>
          </p:nvSpPr>
          <p:spPr bwMode="gray">
            <a:xfrm>
              <a:off x="8919498" y="3529490"/>
              <a:ext cx="198458" cy="24988"/>
            </a:xfrm>
            <a:custGeom>
              <a:avLst/>
              <a:gdLst>
                <a:gd name="connsiteX0" fmla="*/ 6303 w 198457"/>
                <a:gd name="connsiteY0" fmla="*/ 937 h 24987"/>
                <a:gd name="connsiteX1" fmla="*/ 936 w 198457"/>
                <a:gd name="connsiteY1" fmla="*/ 24301 h 24987"/>
                <a:gd name="connsiteX2" fmla="*/ 192778 w 198457"/>
                <a:gd name="connsiteY2" fmla="*/ 24301 h 24987"/>
                <a:gd name="connsiteX3" fmla="*/ 198270 w 198457"/>
                <a:gd name="connsiteY3" fmla="*/ 937 h 24987"/>
              </a:gdLst>
              <a:ahLst/>
              <a:cxnLst>
                <a:cxn ang="0">
                  <a:pos x="connsiteX0" y="connsiteY0"/>
                </a:cxn>
                <a:cxn ang="0">
                  <a:pos x="connsiteX1" y="connsiteY1"/>
                </a:cxn>
                <a:cxn ang="0">
                  <a:pos x="connsiteX2" y="connsiteY2"/>
                </a:cxn>
                <a:cxn ang="0">
                  <a:pos x="connsiteX3" y="connsiteY3"/>
                </a:cxn>
              </a:cxnLst>
              <a:rect l="l" t="t" r="r" b="b"/>
              <a:pathLst>
                <a:path w="198457" h="24987">
                  <a:moveTo>
                    <a:pt x="6303" y="937"/>
                  </a:moveTo>
                  <a:lnTo>
                    <a:pt x="936" y="24301"/>
                  </a:lnTo>
                  <a:lnTo>
                    <a:pt x="192778" y="24301"/>
                  </a:lnTo>
                  <a:lnTo>
                    <a:pt x="198270" y="937"/>
                  </a:lnTo>
                  <a:close/>
                </a:path>
              </a:pathLst>
            </a:custGeom>
            <a:solidFill>
              <a:srgbClr val="8DC63F"/>
            </a:solidFill>
            <a:ln w="9525" cap="flat">
              <a:noFill/>
              <a:prstDash val="solid"/>
              <a:miter/>
            </a:ln>
          </p:spPr>
          <p:txBody>
            <a:bodyPr rtlCol="0" anchor="ctr"/>
            <a:lstStyle/>
            <a:p>
              <a:endParaRPr lang="en-US" dirty="0"/>
            </a:p>
          </p:txBody>
        </p:sp>
        <p:sp>
          <p:nvSpPr>
            <p:cNvPr id="14" name="Freihandform 37">
              <a:extLst>
                <a:ext uri="{FF2B5EF4-FFF2-40B4-BE49-F238E27FC236}">
                  <a16:creationId xmlns:a16="http://schemas.microsoft.com/office/drawing/2014/main" id="{4CF3023D-621F-1144-D842-48940B2DE110}"/>
                </a:ext>
              </a:extLst>
            </p:cNvPr>
            <p:cNvSpPr/>
            <p:nvPr/>
          </p:nvSpPr>
          <p:spPr bwMode="gray">
            <a:xfrm>
              <a:off x="8538060" y="3599456"/>
              <a:ext cx="203450" cy="174914"/>
            </a:xfrm>
            <a:custGeom>
              <a:avLst/>
              <a:gdLst>
                <a:gd name="connsiteX0" fmla="*/ 936 w 203450"/>
                <a:gd name="connsiteY0" fmla="*/ 174476 h 174913"/>
                <a:gd name="connsiteX1" fmla="*/ 40628 w 203450"/>
                <a:gd name="connsiteY1" fmla="*/ 3936 h 174913"/>
                <a:gd name="connsiteX2" fmla="*/ 95921 w 203450"/>
                <a:gd name="connsiteY2" fmla="*/ 3936 h 174913"/>
                <a:gd name="connsiteX3" fmla="*/ 89556 w 203450"/>
                <a:gd name="connsiteY3" fmla="*/ 31047 h 174913"/>
                <a:gd name="connsiteX4" fmla="*/ 153337 w 203450"/>
                <a:gd name="connsiteY4" fmla="*/ 937 h 174913"/>
                <a:gd name="connsiteX5" fmla="*/ 202015 w 203450"/>
                <a:gd name="connsiteY5" fmla="*/ 33421 h 174913"/>
                <a:gd name="connsiteX6" fmla="*/ 196024 w 203450"/>
                <a:gd name="connsiteY6" fmla="*/ 81772 h 174913"/>
                <a:gd name="connsiteX7" fmla="*/ 174430 w 203450"/>
                <a:gd name="connsiteY7" fmla="*/ 174476 h 174913"/>
                <a:gd name="connsiteX8" fmla="*/ 119511 w 203450"/>
                <a:gd name="connsiteY8" fmla="*/ 174476 h 174913"/>
                <a:gd name="connsiteX9" fmla="*/ 143102 w 203450"/>
                <a:gd name="connsiteY9" fmla="*/ 72277 h 174913"/>
                <a:gd name="connsiteX10" fmla="*/ 122008 w 203450"/>
                <a:gd name="connsiteY10" fmla="*/ 41042 h 174913"/>
                <a:gd name="connsiteX11" fmla="*/ 91677 w 203450"/>
                <a:gd name="connsiteY11" fmla="*/ 53411 h 174913"/>
                <a:gd name="connsiteX12" fmla="*/ 78572 w 203450"/>
                <a:gd name="connsiteY12" fmla="*/ 78024 h 174913"/>
                <a:gd name="connsiteX13" fmla="*/ 56105 w 203450"/>
                <a:gd name="connsiteY13" fmla="*/ 174476 h 174913"/>
                <a:gd name="connsiteX14" fmla="*/ 936 w 203450"/>
                <a:gd name="connsiteY14" fmla="*/ 174476 h 174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50" h="174913">
                  <a:moveTo>
                    <a:pt x="936" y="174476"/>
                  </a:moveTo>
                  <a:lnTo>
                    <a:pt x="40628" y="3936"/>
                  </a:lnTo>
                  <a:lnTo>
                    <a:pt x="95921" y="3936"/>
                  </a:lnTo>
                  <a:lnTo>
                    <a:pt x="89556" y="31047"/>
                  </a:lnTo>
                  <a:cubicBezTo>
                    <a:pt x="89556" y="31047"/>
                    <a:pt x="111274" y="937"/>
                    <a:pt x="153337" y="937"/>
                  </a:cubicBezTo>
                  <a:cubicBezTo>
                    <a:pt x="191405" y="937"/>
                    <a:pt x="200018" y="22301"/>
                    <a:pt x="202015" y="33421"/>
                  </a:cubicBezTo>
                  <a:cubicBezTo>
                    <a:pt x="203513" y="43416"/>
                    <a:pt x="203138" y="51787"/>
                    <a:pt x="196024" y="81772"/>
                  </a:cubicBezTo>
                  <a:lnTo>
                    <a:pt x="174430" y="174476"/>
                  </a:lnTo>
                  <a:lnTo>
                    <a:pt x="119511" y="174476"/>
                  </a:lnTo>
                  <a:lnTo>
                    <a:pt x="143102" y="72277"/>
                  </a:lnTo>
                  <a:cubicBezTo>
                    <a:pt x="148594" y="47664"/>
                    <a:pt x="135613" y="41042"/>
                    <a:pt x="122008" y="41042"/>
                  </a:cubicBezTo>
                  <a:cubicBezTo>
                    <a:pt x="110525" y="41042"/>
                    <a:pt x="99166" y="45665"/>
                    <a:pt x="91677" y="53411"/>
                  </a:cubicBezTo>
                  <a:cubicBezTo>
                    <a:pt x="87434" y="57659"/>
                    <a:pt x="81193" y="66530"/>
                    <a:pt x="78572" y="78024"/>
                  </a:cubicBezTo>
                  <a:lnTo>
                    <a:pt x="56105" y="174476"/>
                  </a:lnTo>
                  <a:lnTo>
                    <a:pt x="936" y="174476"/>
                  </a:lnTo>
                  <a:close/>
                </a:path>
              </a:pathLst>
            </a:custGeom>
            <a:solidFill>
              <a:srgbClr val="1B3C68"/>
            </a:solidFill>
            <a:ln w="9525" cap="flat">
              <a:noFill/>
              <a:prstDash val="solid"/>
              <a:miter/>
            </a:ln>
          </p:spPr>
          <p:txBody>
            <a:bodyPr rtlCol="0" anchor="ctr"/>
            <a:lstStyle/>
            <a:p>
              <a:endParaRPr lang="en-US" dirty="0"/>
            </a:p>
          </p:txBody>
        </p:sp>
        <p:sp>
          <p:nvSpPr>
            <p:cNvPr id="15" name="Freihandform 38">
              <a:extLst>
                <a:ext uri="{FF2B5EF4-FFF2-40B4-BE49-F238E27FC236}">
                  <a16:creationId xmlns:a16="http://schemas.microsoft.com/office/drawing/2014/main" id="{E2553327-2ED2-E0D5-50FC-D4997C7F7CC8}"/>
                </a:ext>
              </a:extLst>
            </p:cNvPr>
            <p:cNvSpPr/>
            <p:nvPr/>
          </p:nvSpPr>
          <p:spPr bwMode="gray">
            <a:xfrm>
              <a:off x="8888294" y="3602329"/>
              <a:ext cx="204698" cy="176163"/>
            </a:xfrm>
            <a:custGeom>
              <a:avLst/>
              <a:gdLst>
                <a:gd name="connsiteX0" fmla="*/ 84688 w 204698"/>
                <a:gd name="connsiteY0" fmla="*/ 146240 h 176163"/>
                <a:gd name="connsiteX1" fmla="*/ 936 w 204698"/>
                <a:gd name="connsiteY1" fmla="*/ 175476 h 176163"/>
                <a:gd name="connsiteX2" fmla="*/ 79321 w 204698"/>
                <a:gd name="connsiteY2" fmla="*/ 82772 h 176163"/>
                <a:gd name="connsiteX3" fmla="*/ 36758 w 204698"/>
                <a:gd name="connsiteY3" fmla="*/ 937 h 176163"/>
                <a:gd name="connsiteX4" fmla="*/ 93924 w 204698"/>
                <a:gd name="connsiteY4" fmla="*/ 937 h 176163"/>
                <a:gd name="connsiteX5" fmla="*/ 115892 w 204698"/>
                <a:gd name="connsiteY5" fmla="*/ 43291 h 176163"/>
                <a:gd name="connsiteX6" fmla="*/ 146721 w 204698"/>
                <a:gd name="connsiteY6" fmla="*/ 937 h 176163"/>
                <a:gd name="connsiteX7" fmla="*/ 204012 w 204698"/>
                <a:gd name="connsiteY7" fmla="*/ 937 h 176163"/>
                <a:gd name="connsiteX8" fmla="*/ 136486 w 204698"/>
                <a:gd name="connsiteY8" fmla="*/ 82022 h 176163"/>
                <a:gd name="connsiteX9" fmla="*/ 183168 w 204698"/>
                <a:gd name="connsiteY9" fmla="*/ 171478 h 176163"/>
                <a:gd name="connsiteX10" fmla="*/ 125877 w 204698"/>
                <a:gd name="connsiteY10" fmla="*/ 171478 h 176163"/>
                <a:gd name="connsiteX11" fmla="*/ 101538 w 204698"/>
                <a:gd name="connsiteY11" fmla="*/ 124751 h 176163"/>
                <a:gd name="connsiteX12" fmla="*/ 84688 w 204698"/>
                <a:gd name="connsiteY12" fmla="*/ 146240 h 17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4698" h="176163">
                  <a:moveTo>
                    <a:pt x="84688" y="146240"/>
                  </a:moveTo>
                  <a:cubicBezTo>
                    <a:pt x="56729" y="180848"/>
                    <a:pt x="936" y="175476"/>
                    <a:pt x="936" y="175476"/>
                  </a:cubicBezTo>
                  <a:lnTo>
                    <a:pt x="79321" y="82772"/>
                  </a:lnTo>
                  <a:lnTo>
                    <a:pt x="36758" y="937"/>
                  </a:lnTo>
                  <a:lnTo>
                    <a:pt x="93924" y="937"/>
                  </a:lnTo>
                  <a:lnTo>
                    <a:pt x="115892" y="43291"/>
                  </a:lnTo>
                  <a:lnTo>
                    <a:pt x="146721" y="937"/>
                  </a:lnTo>
                  <a:lnTo>
                    <a:pt x="204012" y="937"/>
                  </a:lnTo>
                  <a:lnTo>
                    <a:pt x="136486" y="82022"/>
                  </a:lnTo>
                  <a:lnTo>
                    <a:pt x="183168" y="171478"/>
                  </a:lnTo>
                  <a:lnTo>
                    <a:pt x="125877" y="171478"/>
                  </a:lnTo>
                  <a:lnTo>
                    <a:pt x="101538" y="124751"/>
                  </a:lnTo>
                  <a:lnTo>
                    <a:pt x="84688" y="146240"/>
                  </a:lnTo>
                  <a:close/>
                </a:path>
              </a:pathLst>
            </a:custGeom>
            <a:solidFill>
              <a:srgbClr val="1B3C68"/>
            </a:solidFill>
            <a:ln w="9525" cap="flat">
              <a:noFill/>
              <a:prstDash val="solid"/>
              <a:miter/>
            </a:ln>
          </p:spPr>
          <p:txBody>
            <a:bodyPr rtlCol="0" anchor="ctr"/>
            <a:lstStyle/>
            <a:p>
              <a:endParaRPr lang="en-US" dirty="0"/>
            </a:p>
          </p:txBody>
        </p:sp>
        <p:sp>
          <p:nvSpPr>
            <p:cNvPr id="16" name="Freihandform 39">
              <a:extLst>
                <a:ext uri="{FF2B5EF4-FFF2-40B4-BE49-F238E27FC236}">
                  <a16:creationId xmlns:a16="http://schemas.microsoft.com/office/drawing/2014/main" id="{E9405485-5616-A61E-9E18-E01D24F0431E}"/>
                </a:ext>
              </a:extLst>
            </p:cNvPr>
            <p:cNvSpPr/>
            <p:nvPr/>
          </p:nvSpPr>
          <p:spPr bwMode="gray">
            <a:xfrm>
              <a:off x="8175522" y="3599705"/>
              <a:ext cx="205947" cy="178662"/>
            </a:xfrm>
            <a:custGeom>
              <a:avLst/>
              <a:gdLst>
                <a:gd name="connsiteX0" fmla="*/ 165516 w 205946"/>
                <a:gd name="connsiteY0" fmla="*/ 174227 h 178661"/>
                <a:gd name="connsiteX1" fmla="*/ 115964 w 205946"/>
                <a:gd name="connsiteY1" fmla="*/ 174227 h 178661"/>
                <a:gd name="connsiteX2" fmla="*/ 121456 w 205946"/>
                <a:gd name="connsiteY2" fmla="*/ 150738 h 178661"/>
                <a:gd name="connsiteX3" fmla="*/ 63791 w 205946"/>
                <a:gd name="connsiteY3" fmla="*/ 177975 h 178661"/>
                <a:gd name="connsiteX4" fmla="*/ 3879 w 205946"/>
                <a:gd name="connsiteY4" fmla="*/ 86270 h 178661"/>
                <a:gd name="connsiteX5" fmla="*/ 103857 w 205946"/>
                <a:gd name="connsiteY5" fmla="*/ 937 h 178661"/>
                <a:gd name="connsiteX6" fmla="*/ 151162 w 205946"/>
                <a:gd name="connsiteY6" fmla="*/ 23801 h 178661"/>
                <a:gd name="connsiteX7" fmla="*/ 155780 w 205946"/>
                <a:gd name="connsiteY7" fmla="*/ 3686 h 178661"/>
                <a:gd name="connsiteX8" fmla="*/ 205457 w 205946"/>
                <a:gd name="connsiteY8" fmla="*/ 3686 h 178661"/>
                <a:gd name="connsiteX9" fmla="*/ 165516 w 205946"/>
                <a:gd name="connsiteY9" fmla="*/ 174227 h 178661"/>
                <a:gd name="connsiteX10" fmla="*/ 106852 w 205946"/>
                <a:gd name="connsiteY10" fmla="*/ 36669 h 178661"/>
                <a:gd name="connsiteX11" fmla="*/ 54679 w 205946"/>
                <a:gd name="connsiteY11" fmla="*/ 89144 h 178661"/>
                <a:gd name="connsiteX12" fmla="*/ 82014 w 205946"/>
                <a:gd name="connsiteY12" fmla="*/ 141118 h 178661"/>
                <a:gd name="connsiteX13" fmla="*/ 133563 w 205946"/>
                <a:gd name="connsiteY13" fmla="*/ 89144 h 178661"/>
                <a:gd name="connsiteX14" fmla="*/ 106852 w 205946"/>
                <a:gd name="connsiteY14" fmla="*/ 36669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5946" h="178661">
                  <a:moveTo>
                    <a:pt x="165516" y="174227"/>
                  </a:moveTo>
                  <a:lnTo>
                    <a:pt x="115964" y="174227"/>
                  </a:lnTo>
                  <a:cubicBezTo>
                    <a:pt x="115964" y="174227"/>
                    <a:pt x="121456" y="150863"/>
                    <a:pt x="121456" y="150738"/>
                  </a:cubicBezTo>
                  <a:cubicBezTo>
                    <a:pt x="103732" y="169229"/>
                    <a:pt x="89753" y="177975"/>
                    <a:pt x="63791" y="177975"/>
                  </a:cubicBezTo>
                  <a:cubicBezTo>
                    <a:pt x="14364" y="177975"/>
                    <a:pt x="-7479" y="133247"/>
                    <a:pt x="3879" y="86270"/>
                  </a:cubicBezTo>
                  <a:cubicBezTo>
                    <a:pt x="15862" y="35795"/>
                    <a:pt x="51809" y="937"/>
                    <a:pt x="103857" y="937"/>
                  </a:cubicBezTo>
                  <a:cubicBezTo>
                    <a:pt x="124826" y="937"/>
                    <a:pt x="145920" y="11307"/>
                    <a:pt x="151162" y="23801"/>
                  </a:cubicBezTo>
                  <a:lnTo>
                    <a:pt x="155780" y="3686"/>
                  </a:lnTo>
                  <a:lnTo>
                    <a:pt x="205457" y="3686"/>
                  </a:lnTo>
                  <a:lnTo>
                    <a:pt x="165516" y="174227"/>
                  </a:lnTo>
                  <a:close/>
                  <a:moveTo>
                    <a:pt x="106852" y="36669"/>
                  </a:moveTo>
                  <a:cubicBezTo>
                    <a:pt x="83886" y="36669"/>
                    <a:pt x="62168" y="57159"/>
                    <a:pt x="54679" y="89144"/>
                  </a:cubicBezTo>
                  <a:cubicBezTo>
                    <a:pt x="47315" y="121128"/>
                    <a:pt x="59048" y="141118"/>
                    <a:pt x="82014" y="141118"/>
                  </a:cubicBezTo>
                  <a:cubicBezTo>
                    <a:pt x="104980" y="141118"/>
                    <a:pt x="126199" y="121128"/>
                    <a:pt x="133563" y="89144"/>
                  </a:cubicBezTo>
                  <a:cubicBezTo>
                    <a:pt x="141052" y="57284"/>
                    <a:pt x="129319" y="36669"/>
                    <a:pt x="106852" y="36669"/>
                  </a:cubicBezTo>
                  <a:close/>
                </a:path>
              </a:pathLst>
            </a:custGeom>
            <a:solidFill>
              <a:srgbClr val="1B3C68"/>
            </a:solidFill>
            <a:ln w="9525" cap="flat">
              <a:noFill/>
              <a:prstDash val="solid"/>
              <a:miter/>
            </a:ln>
          </p:spPr>
          <p:txBody>
            <a:bodyPr rtlCol="0" anchor="ctr"/>
            <a:lstStyle/>
            <a:p>
              <a:endParaRPr lang="en-US" dirty="0"/>
            </a:p>
          </p:txBody>
        </p:sp>
        <p:sp>
          <p:nvSpPr>
            <p:cNvPr id="17" name="Freihandform 40">
              <a:extLst>
                <a:ext uri="{FF2B5EF4-FFF2-40B4-BE49-F238E27FC236}">
                  <a16:creationId xmlns:a16="http://schemas.microsoft.com/office/drawing/2014/main" id="{F404D18E-5BCB-F3D7-D7E6-931CD2A8E44B}"/>
                </a:ext>
              </a:extLst>
            </p:cNvPr>
            <p:cNvSpPr/>
            <p:nvPr/>
          </p:nvSpPr>
          <p:spPr bwMode="gray">
            <a:xfrm>
              <a:off x="8367436"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867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867" y="937"/>
                  </a:lnTo>
                  <a:lnTo>
                    <a:pt x="76450" y="937"/>
                  </a:lnTo>
                  <a:close/>
                </a:path>
              </a:pathLst>
            </a:custGeom>
            <a:solidFill>
              <a:srgbClr val="1B3C68"/>
            </a:solidFill>
            <a:ln w="9525" cap="flat">
              <a:noFill/>
              <a:prstDash val="solid"/>
              <a:miter/>
            </a:ln>
          </p:spPr>
          <p:txBody>
            <a:bodyPr rtlCol="0" anchor="ctr"/>
            <a:lstStyle/>
            <a:p>
              <a:endParaRPr lang="en-US" dirty="0"/>
            </a:p>
          </p:txBody>
        </p:sp>
        <p:sp>
          <p:nvSpPr>
            <p:cNvPr id="18" name="Freihandform 41">
              <a:extLst>
                <a:ext uri="{FF2B5EF4-FFF2-40B4-BE49-F238E27FC236}">
                  <a16:creationId xmlns:a16="http://schemas.microsoft.com/office/drawing/2014/main" id="{47466879-7EE1-6801-E95C-5013DEA15A21}"/>
                </a:ext>
              </a:extLst>
            </p:cNvPr>
            <p:cNvSpPr/>
            <p:nvPr/>
          </p:nvSpPr>
          <p:spPr bwMode="gray">
            <a:xfrm>
              <a:off x="8452935" y="3452778"/>
              <a:ext cx="133553" cy="326089"/>
            </a:xfrm>
            <a:custGeom>
              <a:avLst/>
              <a:gdLst>
                <a:gd name="connsiteX0" fmla="*/ 76450 w 133553"/>
                <a:gd name="connsiteY0" fmla="*/ 937 h 326089"/>
                <a:gd name="connsiteX1" fmla="*/ 936 w 133553"/>
                <a:gd name="connsiteY1" fmla="*/ 325277 h 326089"/>
                <a:gd name="connsiteX2" fmla="*/ 8675 w 133553"/>
                <a:gd name="connsiteY2" fmla="*/ 325027 h 326089"/>
                <a:gd name="connsiteX3" fmla="*/ 75576 w 133553"/>
                <a:gd name="connsiteY3" fmla="*/ 246691 h 326089"/>
                <a:gd name="connsiteX4" fmla="*/ 132742 w 133553"/>
                <a:gd name="connsiteY4" fmla="*/ 937 h 326089"/>
                <a:gd name="connsiteX5" fmla="*/ 76450 w 133553"/>
                <a:gd name="connsiteY5" fmla="*/ 937 h 32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553" h="326089">
                  <a:moveTo>
                    <a:pt x="76450" y="937"/>
                  </a:moveTo>
                  <a:lnTo>
                    <a:pt x="936" y="325277"/>
                  </a:lnTo>
                  <a:lnTo>
                    <a:pt x="8675" y="325027"/>
                  </a:lnTo>
                  <a:cubicBezTo>
                    <a:pt x="61472" y="319155"/>
                    <a:pt x="65840" y="287546"/>
                    <a:pt x="75576" y="246691"/>
                  </a:cubicBezTo>
                  <a:lnTo>
                    <a:pt x="132742" y="937"/>
                  </a:lnTo>
                  <a:lnTo>
                    <a:pt x="76450" y="937"/>
                  </a:lnTo>
                  <a:close/>
                </a:path>
              </a:pathLst>
            </a:custGeom>
            <a:solidFill>
              <a:srgbClr val="1B3C68"/>
            </a:solidFill>
            <a:ln w="9525" cap="flat">
              <a:noFill/>
              <a:prstDash val="solid"/>
              <a:miter/>
            </a:ln>
          </p:spPr>
          <p:txBody>
            <a:bodyPr rtlCol="0" anchor="ctr"/>
            <a:lstStyle/>
            <a:p>
              <a:endParaRPr lang="en-US" dirty="0"/>
            </a:p>
          </p:txBody>
        </p:sp>
        <p:sp>
          <p:nvSpPr>
            <p:cNvPr id="19" name="Freihandform 42">
              <a:extLst>
                <a:ext uri="{FF2B5EF4-FFF2-40B4-BE49-F238E27FC236}">
                  <a16:creationId xmlns:a16="http://schemas.microsoft.com/office/drawing/2014/main" id="{99A1559F-CE41-56B8-6505-D09EEA50F461}"/>
                </a:ext>
              </a:extLst>
            </p:cNvPr>
            <p:cNvSpPr/>
            <p:nvPr/>
          </p:nvSpPr>
          <p:spPr bwMode="gray">
            <a:xfrm>
              <a:off x="8744664" y="3599458"/>
              <a:ext cx="179735" cy="178662"/>
            </a:xfrm>
            <a:custGeom>
              <a:avLst/>
              <a:gdLst>
                <a:gd name="connsiteX0" fmla="*/ 61438 w 179735"/>
                <a:gd name="connsiteY0" fmla="*/ 68529 h 178661"/>
                <a:gd name="connsiteX1" fmla="*/ 103626 w 179735"/>
                <a:gd name="connsiteY1" fmla="*/ 29423 h 178661"/>
                <a:gd name="connsiteX2" fmla="*/ 128464 w 179735"/>
                <a:gd name="connsiteY2" fmla="*/ 68529 h 178661"/>
                <a:gd name="connsiteX3" fmla="*/ 61438 w 179735"/>
                <a:gd name="connsiteY3" fmla="*/ 68529 h 178661"/>
                <a:gd name="connsiteX4" fmla="*/ 173523 w 179735"/>
                <a:gd name="connsiteY4" fmla="*/ 102512 h 178661"/>
                <a:gd name="connsiteX5" fmla="*/ 177267 w 179735"/>
                <a:gd name="connsiteY5" fmla="*/ 87769 h 178661"/>
                <a:gd name="connsiteX6" fmla="*/ 103626 w 179735"/>
                <a:gd name="connsiteY6" fmla="*/ 937 h 178661"/>
                <a:gd name="connsiteX7" fmla="*/ 3398 w 179735"/>
                <a:gd name="connsiteY7" fmla="*/ 89768 h 178661"/>
                <a:gd name="connsiteX8" fmla="*/ 13134 w 179735"/>
                <a:gd name="connsiteY8" fmla="*/ 153362 h 178661"/>
                <a:gd name="connsiteX9" fmla="*/ 74668 w 179735"/>
                <a:gd name="connsiteY9" fmla="*/ 178100 h 178661"/>
                <a:gd name="connsiteX10" fmla="*/ 144440 w 179735"/>
                <a:gd name="connsiteY10" fmla="*/ 154111 h 178661"/>
                <a:gd name="connsiteX11" fmla="*/ 165784 w 179735"/>
                <a:gd name="connsiteY11" fmla="*/ 127375 h 178661"/>
                <a:gd name="connsiteX12" fmla="*/ 112862 w 179735"/>
                <a:gd name="connsiteY12" fmla="*/ 127375 h 178661"/>
                <a:gd name="connsiteX13" fmla="*/ 78662 w 179735"/>
                <a:gd name="connsiteY13" fmla="*/ 150488 h 178661"/>
                <a:gd name="connsiteX14" fmla="*/ 55571 w 179735"/>
                <a:gd name="connsiteY14" fmla="*/ 135371 h 178661"/>
                <a:gd name="connsiteX15" fmla="*/ 54074 w 179735"/>
                <a:gd name="connsiteY15" fmla="*/ 102387 h 178661"/>
                <a:gd name="connsiteX16" fmla="*/ 173523 w 179735"/>
                <a:gd name="connsiteY16" fmla="*/ 102387 h 17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9735" h="178661">
                  <a:moveTo>
                    <a:pt x="61438" y="68529"/>
                  </a:moveTo>
                  <a:cubicBezTo>
                    <a:pt x="68552" y="46664"/>
                    <a:pt x="80784" y="29423"/>
                    <a:pt x="103626" y="29423"/>
                  </a:cubicBezTo>
                  <a:cubicBezTo>
                    <a:pt x="124720" y="29423"/>
                    <a:pt x="130336" y="45040"/>
                    <a:pt x="128464" y="68529"/>
                  </a:cubicBezTo>
                  <a:lnTo>
                    <a:pt x="61438" y="68529"/>
                  </a:lnTo>
                  <a:close/>
                  <a:moveTo>
                    <a:pt x="173523" y="102512"/>
                  </a:moveTo>
                  <a:cubicBezTo>
                    <a:pt x="174646" y="97639"/>
                    <a:pt x="176393" y="92767"/>
                    <a:pt x="177267" y="87769"/>
                  </a:cubicBezTo>
                  <a:cubicBezTo>
                    <a:pt x="189000" y="28299"/>
                    <a:pt x="154800" y="937"/>
                    <a:pt x="103626" y="937"/>
                  </a:cubicBezTo>
                  <a:cubicBezTo>
                    <a:pt x="41093" y="937"/>
                    <a:pt x="13758" y="38294"/>
                    <a:pt x="3398" y="89768"/>
                  </a:cubicBezTo>
                  <a:cubicBezTo>
                    <a:pt x="-596" y="110008"/>
                    <a:pt x="-1220" y="135121"/>
                    <a:pt x="13134" y="153362"/>
                  </a:cubicBezTo>
                  <a:cubicBezTo>
                    <a:pt x="25366" y="168979"/>
                    <a:pt x="39845" y="178100"/>
                    <a:pt x="74668" y="178100"/>
                  </a:cubicBezTo>
                  <a:cubicBezTo>
                    <a:pt x="106871" y="178100"/>
                    <a:pt x="128464" y="167855"/>
                    <a:pt x="144440" y="154111"/>
                  </a:cubicBezTo>
                  <a:cubicBezTo>
                    <a:pt x="153053" y="146365"/>
                    <a:pt x="160167" y="137370"/>
                    <a:pt x="165784" y="127375"/>
                  </a:cubicBezTo>
                  <a:lnTo>
                    <a:pt x="112862" y="127375"/>
                  </a:lnTo>
                  <a:cubicBezTo>
                    <a:pt x="105248" y="140743"/>
                    <a:pt x="94389" y="150488"/>
                    <a:pt x="78662" y="150488"/>
                  </a:cubicBezTo>
                  <a:cubicBezTo>
                    <a:pt x="72671" y="150488"/>
                    <a:pt x="60689" y="149864"/>
                    <a:pt x="55571" y="135371"/>
                  </a:cubicBezTo>
                  <a:cubicBezTo>
                    <a:pt x="52201" y="125376"/>
                    <a:pt x="52701" y="113132"/>
                    <a:pt x="54074" y="102387"/>
                  </a:cubicBezTo>
                  <a:lnTo>
                    <a:pt x="173523" y="102387"/>
                  </a:lnTo>
                  <a:close/>
                </a:path>
              </a:pathLst>
            </a:custGeom>
            <a:solidFill>
              <a:srgbClr val="1B3C68"/>
            </a:solidFill>
            <a:ln w="9525" cap="flat">
              <a:noFill/>
              <a:prstDash val="solid"/>
              <a:miter/>
            </a:ln>
          </p:spPr>
          <p:txBody>
            <a:bodyPr rtlCol="0" anchor="ctr"/>
            <a:lstStyle/>
            <a:p>
              <a:endParaRPr lang="en-US" dirty="0"/>
            </a:p>
          </p:txBody>
        </p:sp>
      </p:grpSp>
      <p:sp>
        <p:nvSpPr>
          <p:cNvPr id="4" name="Footnote" hidden="1">
            <a:extLst>
              <a:ext uri="{FF2B5EF4-FFF2-40B4-BE49-F238E27FC236}">
                <a16:creationId xmlns:a16="http://schemas.microsoft.com/office/drawing/2014/main" id="{3EDE1E30-7531-26A3-D3DE-05AFA4158158}"/>
              </a:ext>
            </a:extLst>
          </p:cNvPr>
          <p:cNvSpPr txBox="1"/>
          <p:nvPr userDrawn="1">
            <p:custDataLst>
              <p:tags r:id="rId34"/>
            </p:custDataLst>
          </p:nvPr>
        </p:nvSpPr>
        <p:spPr>
          <a:xfrm>
            <a:off x="300038" y="6664246"/>
            <a:ext cx="8793161" cy="123111"/>
          </a:xfrm>
          <a:prstGeom prst="rect">
            <a:avLst/>
          </a:prstGeom>
          <a:noFill/>
        </p:spPr>
        <p:txBody>
          <a:bodyPr wrap="square" lIns="0" tIns="0" rIns="0" bIns="0" rtlCol="0" anchor="b" anchorCtr="0">
            <a:spAutoFit/>
          </a:bodyPr>
          <a:lstStyle/>
          <a:p>
            <a:pPr algn="l"/>
            <a:r>
              <a:rPr lang="en-US" sz="800"/>
              <a:t>Footnote</a:t>
            </a:r>
            <a:endParaRPr lang="en-US" sz="800" dirty="0"/>
          </a:p>
        </p:txBody>
      </p:sp>
    </p:spTree>
    <p:extLst>
      <p:ext uri="{BB962C8B-B14F-4D97-AF65-F5344CB8AC3E}">
        <p14:creationId xmlns:p14="http://schemas.microsoft.com/office/powerpoint/2010/main" val="2358349564"/>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1" r:id="rId4"/>
    <p:sldLayoutId id="2147483658" r:id="rId5"/>
    <p:sldLayoutId id="2147483650" r:id="rId6"/>
    <p:sldLayoutId id="2147483680" r:id="rId7"/>
    <p:sldLayoutId id="2147483659" r:id="rId8"/>
    <p:sldLayoutId id="2147483652" r:id="rId9"/>
    <p:sldLayoutId id="2147483681" r:id="rId10"/>
    <p:sldLayoutId id="2147483679" r:id="rId11"/>
    <p:sldLayoutId id="2147483660" r:id="rId12"/>
    <p:sldLayoutId id="2147483661" r:id="rId13"/>
    <p:sldLayoutId id="2147483662" r:id="rId14"/>
    <p:sldLayoutId id="2147483664" r:id="rId15"/>
    <p:sldLayoutId id="2147483665" r:id="rId16"/>
    <p:sldLayoutId id="2147483663" r:id="rId17"/>
    <p:sldLayoutId id="2147483666" r:id="rId18"/>
    <p:sldLayoutId id="2147483668" r:id="rId19"/>
    <p:sldLayoutId id="2147483667" r:id="rId20"/>
    <p:sldLayoutId id="2147483669" r:id="rId21"/>
    <p:sldLayoutId id="2147483670" r:id="rId22"/>
    <p:sldLayoutId id="2147483671" r:id="rId23"/>
    <p:sldLayoutId id="2147483672" r:id="rId24"/>
    <p:sldLayoutId id="2147483654" r:id="rId25"/>
    <p:sldLayoutId id="2147483655" r:id="rId26"/>
    <p:sldLayoutId id="2147483673" r:id="rId27"/>
    <p:sldLayoutId id="2147483674" r:id="rId28"/>
    <p:sldLayoutId id="2147483675" r:id="rId29"/>
    <p:sldLayoutId id="2147483676" r:id="rId30"/>
    <p:sldLayoutId id="2147483677" r:id="rId31"/>
  </p:sldLayoutIdLst>
  <p:hf hdr="0" ftr="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Tx/>
        <a:buNone/>
        <a:defRPr sz="1400" kern="1200">
          <a:solidFill>
            <a:schemeClr val="tx1"/>
          </a:solidFill>
          <a:latin typeface="+mn-lt"/>
          <a:ea typeface="+mn-ea"/>
          <a:cs typeface="+mn-cs"/>
        </a:defRPr>
      </a:lvl1pPr>
      <a:lvl2pPr marL="180000" indent="-180000" algn="l" defTabSz="914400" rtl="0" eaLnBrk="1" latinLnBrk="0" hangingPunct="1">
        <a:lnSpc>
          <a:spcPct val="90000"/>
        </a:lnSpc>
        <a:spcBef>
          <a:spcPts val="500"/>
        </a:spcBef>
        <a:buFontTx/>
        <a:buBlip>
          <a:blip r:embed="rId35">
            <a:extLst>
              <a:ext uri="{96DAC541-7B7A-43D3-8B79-37D633B846F1}">
                <asvg:svgBlip xmlns:asvg="http://schemas.microsoft.com/office/drawing/2016/SVG/main" r:embed="rId36"/>
              </a:ext>
            </a:extLst>
          </a:blip>
        </a:buBlip>
        <a:defRPr sz="1400" kern="1200">
          <a:solidFill>
            <a:schemeClr val="tx1"/>
          </a:solidFill>
          <a:latin typeface="+mn-lt"/>
          <a:ea typeface="+mn-ea"/>
          <a:cs typeface="+mn-cs"/>
        </a:defRPr>
      </a:lvl2pPr>
      <a:lvl3pPr marL="360000" indent="-180000" algn="l" defTabSz="914400" rtl="0" eaLnBrk="1" latinLnBrk="0" hangingPunct="1">
        <a:lnSpc>
          <a:spcPct val="90000"/>
        </a:lnSpc>
        <a:spcBef>
          <a:spcPts val="500"/>
        </a:spcBef>
        <a:buFontTx/>
        <a:buBlip>
          <a:blip r:embed="rId37">
            <a:extLst>
              <a:ext uri="{96DAC541-7B7A-43D3-8B79-37D633B846F1}">
                <asvg:svgBlip xmlns:asvg="http://schemas.microsoft.com/office/drawing/2016/SVG/main" r:embed="rId38"/>
              </a:ext>
            </a:extLst>
          </a:blip>
        </a:buBlip>
        <a:defRPr sz="1400" kern="1200">
          <a:solidFill>
            <a:schemeClr val="tx1"/>
          </a:solidFill>
          <a:latin typeface="+mn-lt"/>
          <a:ea typeface="+mn-ea"/>
          <a:cs typeface="+mn-cs"/>
        </a:defRPr>
      </a:lvl3pPr>
      <a:lvl4pPr marL="540000" indent="-180000" algn="l" defTabSz="914400" rtl="0" eaLnBrk="1" latinLnBrk="0" hangingPunct="1">
        <a:lnSpc>
          <a:spcPct val="90000"/>
        </a:lnSpc>
        <a:spcBef>
          <a:spcPts val="500"/>
        </a:spcBef>
        <a:buFontTx/>
        <a:buBlip>
          <a:blip r:embed="rId37">
            <a:extLst>
              <a:ext uri="{96DAC541-7B7A-43D3-8B79-37D633B846F1}">
                <asvg:svgBlip xmlns:asvg="http://schemas.microsoft.com/office/drawing/2016/SVG/main" r:embed="rId38"/>
              </a:ext>
            </a:extLst>
          </a:blip>
        </a:buBlip>
        <a:defRPr sz="1200" kern="1200">
          <a:solidFill>
            <a:schemeClr val="tx1"/>
          </a:solidFill>
          <a:latin typeface="+mn-lt"/>
          <a:ea typeface="+mn-ea"/>
          <a:cs typeface="+mn-cs"/>
        </a:defRPr>
      </a:lvl4pPr>
      <a:lvl5pPr marL="720000" indent="-180000" algn="l" defTabSz="914400" rtl="0" eaLnBrk="1" latinLnBrk="0" hangingPunct="1">
        <a:lnSpc>
          <a:spcPct val="90000"/>
        </a:lnSpc>
        <a:spcBef>
          <a:spcPts val="500"/>
        </a:spcBef>
        <a:buFontTx/>
        <a:buBlip>
          <a:blip r:embed="rId37">
            <a:extLst>
              <a:ext uri="{96DAC541-7B7A-43D3-8B79-37D633B846F1}">
                <asvg:svgBlip xmlns:asvg="http://schemas.microsoft.com/office/drawing/2016/SVG/main" r:embed="rId38"/>
              </a:ext>
            </a:extLst>
          </a:blip>
        </a:buBlip>
        <a:defRPr sz="1200" kern="1200">
          <a:solidFill>
            <a:schemeClr val="tx1"/>
          </a:solidFill>
          <a:latin typeface="+mn-lt"/>
          <a:ea typeface="+mn-ea"/>
          <a:cs typeface="+mn-cs"/>
        </a:defRPr>
      </a:lvl5pPr>
      <a:lvl6pPr marL="900000" indent="-180000" algn="l" defTabSz="914400" rtl="0" eaLnBrk="1" latinLnBrk="0" hangingPunct="1">
        <a:lnSpc>
          <a:spcPct val="90000"/>
        </a:lnSpc>
        <a:spcBef>
          <a:spcPts val="500"/>
        </a:spcBef>
        <a:buFontTx/>
        <a:buBlip>
          <a:blip r:embed="rId37">
            <a:extLst>
              <a:ext uri="{96DAC541-7B7A-43D3-8B79-37D633B846F1}">
                <asvg:svgBlip xmlns:asvg="http://schemas.microsoft.com/office/drawing/2016/SVG/main" r:embed="rId38"/>
              </a:ext>
            </a:extLst>
          </a:blip>
        </a:buBlip>
        <a:defRPr sz="1200" kern="1200">
          <a:solidFill>
            <a:schemeClr val="tx1"/>
          </a:solidFill>
          <a:latin typeface="+mn-lt"/>
          <a:ea typeface="+mn-ea"/>
          <a:cs typeface="+mn-cs"/>
        </a:defRPr>
      </a:lvl6pPr>
      <a:lvl7pPr marL="1080000" indent="-180000" algn="l" defTabSz="914400" rtl="0" eaLnBrk="1" latinLnBrk="0" hangingPunct="1">
        <a:lnSpc>
          <a:spcPct val="90000"/>
        </a:lnSpc>
        <a:spcBef>
          <a:spcPts val="500"/>
        </a:spcBef>
        <a:buFontTx/>
        <a:buBlip>
          <a:blip r:embed="rId37">
            <a:extLst>
              <a:ext uri="{96DAC541-7B7A-43D3-8B79-37D633B846F1}">
                <asvg:svgBlip xmlns:asvg="http://schemas.microsoft.com/office/drawing/2016/SVG/main" r:embed="rId38"/>
              </a:ext>
            </a:extLst>
          </a:blip>
        </a:buBlip>
        <a:defRPr sz="1200" kern="1200">
          <a:solidFill>
            <a:schemeClr val="tx1"/>
          </a:solidFill>
          <a:latin typeface="+mn-lt"/>
          <a:ea typeface="+mn-ea"/>
          <a:cs typeface="+mn-cs"/>
        </a:defRPr>
      </a:lvl7pPr>
      <a:lvl8pPr marL="1260000" indent="-180000" algn="l" defTabSz="914400" rtl="0" eaLnBrk="1" latinLnBrk="0" hangingPunct="1">
        <a:lnSpc>
          <a:spcPct val="90000"/>
        </a:lnSpc>
        <a:spcBef>
          <a:spcPts val="500"/>
        </a:spcBef>
        <a:buFontTx/>
        <a:buBlip>
          <a:blip r:embed="rId37">
            <a:extLst>
              <a:ext uri="{96DAC541-7B7A-43D3-8B79-37D633B846F1}">
                <asvg:svgBlip xmlns:asvg="http://schemas.microsoft.com/office/drawing/2016/SVG/main" r:embed="rId38"/>
              </a:ext>
            </a:extLst>
          </a:blip>
        </a:buBlip>
        <a:defRPr sz="1200" kern="1200">
          <a:solidFill>
            <a:schemeClr val="tx1"/>
          </a:solidFill>
          <a:latin typeface="+mn-lt"/>
          <a:ea typeface="+mn-ea"/>
          <a:cs typeface="+mn-cs"/>
        </a:defRPr>
      </a:lvl8pPr>
      <a:lvl9pPr marL="1440000" indent="-180000" algn="l" defTabSz="914400" rtl="0" eaLnBrk="1" latinLnBrk="0" hangingPunct="1">
        <a:lnSpc>
          <a:spcPct val="90000"/>
        </a:lnSpc>
        <a:spcBef>
          <a:spcPts val="500"/>
        </a:spcBef>
        <a:buFontTx/>
        <a:buBlip>
          <a:blip r:embed="rId37">
            <a:extLst>
              <a:ext uri="{96DAC541-7B7A-43D3-8B79-37D633B846F1}">
                <asvg:svgBlip xmlns:asvg="http://schemas.microsoft.com/office/drawing/2016/SVG/main" r:embed="rId38"/>
              </a:ext>
            </a:extLst>
          </a:blip>
        </a:buBlip>
        <a:defRPr sz="1200" kern="1200">
          <a:solidFill>
            <a:schemeClr val="tx1"/>
          </a:solidFill>
          <a:latin typeface="+mn-lt"/>
          <a:ea typeface="+mn-ea"/>
          <a:cs typeface="+mn-cs"/>
        </a:defRPr>
      </a:lvl9pPr>
    </p:bodyStyle>
    <p:otherStyle>
      <a:defPPr>
        <a:defRPr lang="de-DE"/>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pos="189" userDrawn="1">
          <p15:clr>
            <a:srgbClr val="F26B43"/>
          </p15:clr>
        </p15:guide>
        <p15:guide id="3" orient="horz" pos="456" userDrawn="1">
          <p15:clr>
            <a:srgbClr val="F26B43"/>
          </p15:clr>
        </p15:guide>
        <p15:guide id="4" pos="7514" userDrawn="1">
          <p15:clr>
            <a:srgbClr val="F26B43"/>
          </p15:clr>
        </p15:guide>
        <p15:guide id="5" orient="horz" pos="618" userDrawn="1">
          <p15:clr>
            <a:srgbClr val="F26B43"/>
          </p15:clr>
        </p15:guide>
        <p15:guide id="6" orient="horz" pos="4259" userDrawn="1">
          <p15:clr>
            <a:srgbClr val="F26B43"/>
          </p15:clr>
        </p15:guide>
        <p15:guide id="7" orient="horz" pos="4156" userDrawn="1">
          <p15:clr>
            <a:srgbClr val="F26B43"/>
          </p15:clr>
        </p15:guide>
        <p15:guide id="8" orient="horz" pos="111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4.xml"/><Relationship Id="rId1" Type="http://schemas.openxmlformats.org/officeDocument/2006/relationships/tags" Target="../tags/tag43.xml"/><Relationship Id="rId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a:extLst>
              <a:ext uri="{FF2B5EF4-FFF2-40B4-BE49-F238E27FC236}">
                <a16:creationId xmlns:a16="http://schemas.microsoft.com/office/drawing/2014/main" id="{35E73033-B56B-CFA2-24E0-DD18A07102ED}"/>
              </a:ext>
            </a:extLst>
          </p:cNvPr>
          <p:cNvPicPr>
            <a:picLocks noGrp="1" noChangeAspect="1"/>
          </p:cNvPicPr>
          <p:nvPr>
            <p:ph type="pic" sz="quarter" idx="12"/>
            <p:custDataLst>
              <p:tags r:id="rId1"/>
            </p:custDataLst>
          </p:nvPr>
        </p:nvPicPr>
        <p:blipFill>
          <a:blip r:embed="rId4">
            <a:extLst>
              <a:ext uri="{28A0092B-C50C-407E-A947-70E740481C1C}">
                <a14:useLocalDpi xmlns:a14="http://schemas.microsoft.com/office/drawing/2010/main" val="0"/>
              </a:ext>
            </a:extLst>
          </a:blip>
          <a:srcRect l="660" r="660"/>
          <a:stretch>
            <a:fillRect/>
          </a:stretch>
        </p:blipFill>
        <p:spPr/>
      </p:pic>
      <p:sp>
        <p:nvSpPr>
          <p:cNvPr id="2" name="Title 1">
            <a:extLst>
              <a:ext uri="{FF2B5EF4-FFF2-40B4-BE49-F238E27FC236}">
                <a16:creationId xmlns:a16="http://schemas.microsoft.com/office/drawing/2014/main" id="{2AA8FFE3-59B1-9DDA-2203-EA26D860676E}"/>
              </a:ext>
            </a:extLst>
          </p:cNvPr>
          <p:cNvSpPr>
            <a:spLocks noGrp="1"/>
          </p:cNvSpPr>
          <p:nvPr>
            <p:ph type="ctrTitle"/>
          </p:nvPr>
        </p:nvSpPr>
        <p:spPr>
          <a:xfrm>
            <a:off x="300038" y="1239838"/>
            <a:ext cx="4805363" cy="1107996"/>
          </a:xfrm>
        </p:spPr>
        <p:txBody>
          <a:bodyPr>
            <a:spAutoFit/>
          </a:bodyPr>
          <a:lstStyle/>
          <a:p>
            <a:r>
              <a:rPr lang="en-US" dirty="0"/>
              <a:t>Global Polymer Summit 2025 </a:t>
            </a:r>
          </a:p>
        </p:txBody>
      </p:sp>
      <p:sp>
        <p:nvSpPr>
          <p:cNvPr id="3" name="Subtitle 2">
            <a:extLst>
              <a:ext uri="{FF2B5EF4-FFF2-40B4-BE49-F238E27FC236}">
                <a16:creationId xmlns:a16="http://schemas.microsoft.com/office/drawing/2014/main" id="{F76BEC2B-F399-5CFD-20A5-9CFF268B719C}"/>
              </a:ext>
            </a:extLst>
          </p:cNvPr>
          <p:cNvSpPr>
            <a:spLocks noGrp="1"/>
          </p:cNvSpPr>
          <p:nvPr>
            <p:ph type="subTitle" idx="1"/>
          </p:nvPr>
        </p:nvSpPr>
        <p:spPr>
          <a:xfrm>
            <a:off x="249238" y="2768095"/>
            <a:ext cx="4799212" cy="959237"/>
          </a:xfrm>
        </p:spPr>
        <p:txBody>
          <a:bodyPr>
            <a:spAutoFit/>
          </a:bodyPr>
          <a:lstStyle/>
          <a:p>
            <a:r>
              <a:rPr lang="en-US" dirty="0"/>
              <a:t>September 8 – 11 </a:t>
            </a:r>
          </a:p>
          <a:p>
            <a:r>
              <a:rPr lang="en-US" dirty="0"/>
              <a:t>Huntington Convention Center of Cleveland </a:t>
            </a:r>
          </a:p>
        </p:txBody>
      </p:sp>
      <p:sp>
        <p:nvSpPr>
          <p:cNvPr id="5" name="Text Placeholder 4">
            <a:extLst>
              <a:ext uri="{FF2B5EF4-FFF2-40B4-BE49-F238E27FC236}">
                <a16:creationId xmlns:a16="http://schemas.microsoft.com/office/drawing/2014/main" id="{26B3AC44-4F0D-5C4A-77E7-15996DD017AF}"/>
              </a:ext>
            </a:extLst>
          </p:cNvPr>
          <p:cNvSpPr>
            <a:spLocks noGrp="1"/>
          </p:cNvSpPr>
          <p:nvPr>
            <p:ph type="body" sz="quarter" idx="13"/>
            <p:custDataLst>
              <p:tags r:id="rId2"/>
            </p:custDataLst>
          </p:nvPr>
        </p:nvSpPr>
        <p:spPr/>
        <p:txBody>
          <a:bodyPr/>
          <a:lstStyle/>
          <a:p>
            <a:endParaRPr lang="en-US" dirty="0"/>
          </a:p>
          <a:p>
            <a:endParaRPr lang="en-US" dirty="0"/>
          </a:p>
        </p:txBody>
      </p:sp>
    </p:spTree>
    <p:extLst>
      <p:ext uri="{BB962C8B-B14F-4D97-AF65-F5344CB8AC3E}">
        <p14:creationId xmlns:p14="http://schemas.microsoft.com/office/powerpoint/2010/main" val="33701888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VERSINFO" val="ALX1001"/>
  <p:tag name="TEMPLATEID" val="allnex"/>
  <p:tag name="LANGUAGEID" val="1033"/>
  <p:tag name="COLORTHEMEID" val="1"/>
  <p:tag name="BRANDID" val="allnex"/>
  <p:tag name="CLIENT" val="ALX"/>
  <p:tag name="VERSION" val="1000"/>
  <p:tag name="REFERENCEDATE" val="45880"/>
  <p:tag name="DATE" val="August 11, 2025"/>
</p:tagLst>
</file>

<file path=ppt/tags/tag10.xml><?xml version="1.0" encoding="utf-8"?>
<p:tagLst xmlns:a="http://schemas.openxmlformats.org/drawingml/2006/main" xmlns:r="http://schemas.openxmlformats.org/officeDocument/2006/relationships" xmlns:p="http://schemas.openxmlformats.org/presentationml/2006/main">
  <p:tag name="SHAPETYPE" val="FOOTER"/>
</p:tagLst>
</file>

<file path=ppt/tags/tag11.xml><?xml version="1.0" encoding="utf-8"?>
<p:tagLst xmlns:a="http://schemas.openxmlformats.org/drawingml/2006/main" xmlns:r="http://schemas.openxmlformats.org/officeDocument/2006/relationships" xmlns:p="http://schemas.openxmlformats.org/presentationml/2006/main">
  <p:tag name="SHAPETYPE" val="Logo"/>
</p:tagLst>
</file>

<file path=ppt/tags/tag12.xml><?xml version="1.0" encoding="utf-8"?>
<p:tagLst xmlns:a="http://schemas.openxmlformats.org/drawingml/2006/main" xmlns:r="http://schemas.openxmlformats.org/officeDocument/2006/relationships" xmlns:p="http://schemas.openxmlformats.org/presentationml/2006/main">
  <p:tag name="SHAPETYPE" val="Footnote"/>
</p:tagLst>
</file>

<file path=ppt/tags/tag13.xml><?xml version="1.0" encoding="utf-8"?>
<p:tagLst xmlns:a="http://schemas.openxmlformats.org/drawingml/2006/main" xmlns:r="http://schemas.openxmlformats.org/officeDocument/2006/relationships" xmlns:p="http://schemas.openxmlformats.org/presentationml/2006/main">
  <p:tag name="SHAPETYPE" val="FOOTER"/>
</p:tagLst>
</file>

<file path=ppt/tags/tag14.xml><?xml version="1.0" encoding="utf-8"?>
<p:tagLst xmlns:a="http://schemas.openxmlformats.org/drawingml/2006/main" xmlns:r="http://schemas.openxmlformats.org/officeDocument/2006/relationships" xmlns:p="http://schemas.openxmlformats.org/presentationml/2006/main">
  <p:tag name="SHAPETYPE" val="FOOTER"/>
</p:tagLst>
</file>

<file path=ppt/tags/tag15.xml><?xml version="1.0" encoding="utf-8"?>
<p:tagLst xmlns:a="http://schemas.openxmlformats.org/drawingml/2006/main" xmlns:r="http://schemas.openxmlformats.org/officeDocument/2006/relationships" xmlns:p="http://schemas.openxmlformats.org/presentationml/2006/main">
  <p:tag name="SHAPETYPE" val="FOOTER"/>
</p:tagLst>
</file>

<file path=ppt/tags/tag16.xml><?xml version="1.0" encoding="utf-8"?>
<p:tagLst xmlns:a="http://schemas.openxmlformats.org/drawingml/2006/main" xmlns:r="http://schemas.openxmlformats.org/officeDocument/2006/relationships" xmlns:p="http://schemas.openxmlformats.org/presentationml/2006/main">
  <p:tag name="SHAPETYPE" val="Logo"/>
</p:tagLst>
</file>

<file path=ppt/tags/tag17.xml><?xml version="1.0" encoding="utf-8"?>
<p:tagLst xmlns:a="http://schemas.openxmlformats.org/drawingml/2006/main" xmlns:r="http://schemas.openxmlformats.org/officeDocument/2006/relationships" xmlns:p="http://schemas.openxmlformats.org/presentationml/2006/main">
  <p:tag name="SHAPETYPE" val="Footnote"/>
</p:tagLst>
</file>

<file path=ppt/tags/tag18.xml><?xml version="1.0" encoding="utf-8"?>
<p:tagLst xmlns:a="http://schemas.openxmlformats.org/drawingml/2006/main" xmlns:r="http://schemas.openxmlformats.org/officeDocument/2006/relationships" xmlns:p="http://schemas.openxmlformats.org/presentationml/2006/main">
  <p:tag name="SHAPETYPE" val="FOOTER"/>
</p:tagLst>
</file>

<file path=ppt/tags/tag19.xml><?xml version="1.0" encoding="utf-8"?>
<p:tagLst xmlns:a="http://schemas.openxmlformats.org/drawingml/2006/main" xmlns:r="http://schemas.openxmlformats.org/officeDocument/2006/relationships" xmlns:p="http://schemas.openxmlformats.org/presentationml/2006/main">
  <p:tag name="SHAPETYPE" val="Logo"/>
</p:tagLst>
</file>

<file path=ppt/tags/tag2.xml><?xml version="1.0" encoding="utf-8"?>
<p:tagLst xmlns:a="http://schemas.openxmlformats.org/drawingml/2006/main" xmlns:r="http://schemas.openxmlformats.org/officeDocument/2006/relationships" xmlns:p="http://schemas.openxmlformats.org/presentationml/2006/main">
  <p:tag name="SHAPETYPE" val="Logo"/>
</p:tagLst>
</file>

<file path=ppt/tags/tag20.xml><?xml version="1.0" encoding="utf-8"?>
<p:tagLst xmlns:a="http://schemas.openxmlformats.org/drawingml/2006/main" xmlns:r="http://schemas.openxmlformats.org/officeDocument/2006/relationships" xmlns:p="http://schemas.openxmlformats.org/presentationml/2006/main">
  <p:tag name="SHAPETYPE" val="Footnote"/>
</p:tagLst>
</file>

<file path=ppt/tags/tag21.xml><?xml version="1.0" encoding="utf-8"?>
<p:tagLst xmlns:a="http://schemas.openxmlformats.org/drawingml/2006/main" xmlns:r="http://schemas.openxmlformats.org/officeDocument/2006/relationships" xmlns:p="http://schemas.openxmlformats.org/presentationml/2006/main">
  <p:tag name="SHAPETYPE" val="FOOTER"/>
</p:tagLst>
</file>

<file path=ppt/tags/tag22.xml><?xml version="1.0" encoding="utf-8"?>
<p:tagLst xmlns:a="http://schemas.openxmlformats.org/drawingml/2006/main" xmlns:r="http://schemas.openxmlformats.org/officeDocument/2006/relationships" xmlns:p="http://schemas.openxmlformats.org/presentationml/2006/main">
  <p:tag name="SHAPETYPE" val="FOOTER"/>
</p:tagLst>
</file>

<file path=ppt/tags/tag23.xml><?xml version="1.0" encoding="utf-8"?>
<p:tagLst xmlns:a="http://schemas.openxmlformats.org/drawingml/2006/main" xmlns:r="http://schemas.openxmlformats.org/officeDocument/2006/relationships" xmlns:p="http://schemas.openxmlformats.org/presentationml/2006/main">
  <p:tag name="SHAPETYPE" val="FOOTER"/>
</p:tagLst>
</file>

<file path=ppt/tags/tag24.xml><?xml version="1.0" encoding="utf-8"?>
<p:tagLst xmlns:a="http://schemas.openxmlformats.org/drawingml/2006/main" xmlns:r="http://schemas.openxmlformats.org/officeDocument/2006/relationships" xmlns:p="http://schemas.openxmlformats.org/presentationml/2006/main">
  <p:tag name="SHAPETYPE" val="FOOTER"/>
</p:tagLst>
</file>

<file path=ppt/tags/tag25.xml><?xml version="1.0" encoding="utf-8"?>
<p:tagLst xmlns:a="http://schemas.openxmlformats.org/drawingml/2006/main" xmlns:r="http://schemas.openxmlformats.org/officeDocument/2006/relationships" xmlns:p="http://schemas.openxmlformats.org/presentationml/2006/main">
  <p:tag name="SHAPETYPE" val="FOOTER"/>
</p:tagLst>
</file>

<file path=ppt/tags/tag26.xml><?xml version="1.0" encoding="utf-8"?>
<p:tagLst xmlns:a="http://schemas.openxmlformats.org/drawingml/2006/main" xmlns:r="http://schemas.openxmlformats.org/officeDocument/2006/relationships" xmlns:p="http://schemas.openxmlformats.org/presentationml/2006/main">
  <p:tag name="SHAPETYPE" val="FOOTER"/>
</p:tagLst>
</file>

<file path=ppt/tags/tag27.xml><?xml version="1.0" encoding="utf-8"?>
<p:tagLst xmlns:a="http://schemas.openxmlformats.org/drawingml/2006/main" xmlns:r="http://schemas.openxmlformats.org/officeDocument/2006/relationships" xmlns:p="http://schemas.openxmlformats.org/presentationml/2006/main">
  <p:tag name="SHAPETYPE" val="FOOTER"/>
</p:tagLst>
</file>

<file path=ppt/tags/tag28.xml><?xml version="1.0" encoding="utf-8"?>
<p:tagLst xmlns:a="http://schemas.openxmlformats.org/drawingml/2006/main" xmlns:r="http://schemas.openxmlformats.org/officeDocument/2006/relationships" xmlns:p="http://schemas.openxmlformats.org/presentationml/2006/main">
  <p:tag name="SHAPETYPE" val="FOOTER"/>
</p:tagLst>
</file>

<file path=ppt/tags/tag29.xml><?xml version="1.0" encoding="utf-8"?>
<p:tagLst xmlns:a="http://schemas.openxmlformats.org/drawingml/2006/main" xmlns:r="http://schemas.openxmlformats.org/officeDocument/2006/relationships" xmlns:p="http://schemas.openxmlformats.org/presentationml/2006/main">
  <p:tag name="SHAPETYPE" val="FOOTER"/>
</p:tagLst>
</file>

<file path=ppt/tags/tag3.xml><?xml version="1.0" encoding="utf-8"?>
<p:tagLst xmlns:a="http://schemas.openxmlformats.org/drawingml/2006/main" xmlns:r="http://schemas.openxmlformats.org/officeDocument/2006/relationships" xmlns:p="http://schemas.openxmlformats.org/presentationml/2006/main">
  <p:tag name="SHAPETYPE" val="Footnote"/>
</p:tagLst>
</file>

<file path=ppt/tags/tag30.xml><?xml version="1.0" encoding="utf-8"?>
<p:tagLst xmlns:a="http://schemas.openxmlformats.org/drawingml/2006/main" xmlns:r="http://schemas.openxmlformats.org/officeDocument/2006/relationships" xmlns:p="http://schemas.openxmlformats.org/presentationml/2006/main">
  <p:tag name="SHAPETYPE" val="FOOTER"/>
</p:tagLst>
</file>

<file path=ppt/tags/tag31.xml><?xml version="1.0" encoding="utf-8"?>
<p:tagLst xmlns:a="http://schemas.openxmlformats.org/drawingml/2006/main" xmlns:r="http://schemas.openxmlformats.org/officeDocument/2006/relationships" xmlns:p="http://schemas.openxmlformats.org/presentationml/2006/main">
  <p:tag name="SHAPETYPE" val="FOOTER"/>
</p:tagLst>
</file>

<file path=ppt/tags/tag32.xml><?xml version="1.0" encoding="utf-8"?>
<p:tagLst xmlns:a="http://schemas.openxmlformats.org/drawingml/2006/main" xmlns:r="http://schemas.openxmlformats.org/officeDocument/2006/relationships" xmlns:p="http://schemas.openxmlformats.org/presentationml/2006/main">
  <p:tag name="SHAPETYPE" val="FOOTER"/>
</p:tagLst>
</file>

<file path=ppt/tags/tag33.xml><?xml version="1.0" encoding="utf-8"?>
<p:tagLst xmlns:a="http://schemas.openxmlformats.org/drawingml/2006/main" xmlns:r="http://schemas.openxmlformats.org/officeDocument/2006/relationships" xmlns:p="http://schemas.openxmlformats.org/presentationml/2006/main">
  <p:tag name="SHAPETYPE" val="FOOTER"/>
</p:tagLst>
</file>

<file path=ppt/tags/tag34.xml><?xml version="1.0" encoding="utf-8"?>
<p:tagLst xmlns:a="http://schemas.openxmlformats.org/drawingml/2006/main" xmlns:r="http://schemas.openxmlformats.org/officeDocument/2006/relationships" xmlns:p="http://schemas.openxmlformats.org/presentationml/2006/main">
  <p:tag name="SHAPETYPE" val="FOOTER"/>
</p:tagLst>
</file>

<file path=ppt/tags/tag35.xml><?xml version="1.0" encoding="utf-8"?>
<p:tagLst xmlns:a="http://schemas.openxmlformats.org/drawingml/2006/main" xmlns:r="http://schemas.openxmlformats.org/officeDocument/2006/relationships" xmlns:p="http://schemas.openxmlformats.org/presentationml/2006/main">
  <p:tag name="SHAPETYPE" val="FOOTER"/>
</p:tagLst>
</file>

<file path=ppt/tags/tag36.xml><?xml version="1.0" encoding="utf-8"?>
<p:tagLst xmlns:a="http://schemas.openxmlformats.org/drawingml/2006/main" xmlns:r="http://schemas.openxmlformats.org/officeDocument/2006/relationships" xmlns:p="http://schemas.openxmlformats.org/presentationml/2006/main">
  <p:tag name="SHAPETYPE" val="FOOTER"/>
</p:tagLst>
</file>

<file path=ppt/tags/tag37.xml><?xml version="1.0" encoding="utf-8"?>
<p:tagLst xmlns:a="http://schemas.openxmlformats.org/drawingml/2006/main" xmlns:r="http://schemas.openxmlformats.org/officeDocument/2006/relationships" xmlns:p="http://schemas.openxmlformats.org/presentationml/2006/main">
  <p:tag name="SHAPETYPE" val="Logo"/>
</p:tagLst>
</file>

<file path=ppt/tags/tag38.xml><?xml version="1.0" encoding="utf-8"?>
<p:tagLst xmlns:a="http://schemas.openxmlformats.org/drawingml/2006/main" xmlns:r="http://schemas.openxmlformats.org/officeDocument/2006/relationships" xmlns:p="http://schemas.openxmlformats.org/presentationml/2006/main">
  <p:tag name="SHAPETYPE" val="Logo"/>
  <p:tag name="DUPLICATEONIMAGE" val="True"/>
</p:tagLst>
</file>

<file path=ppt/tags/tag39.xml><?xml version="1.0" encoding="utf-8"?>
<p:tagLst xmlns:a="http://schemas.openxmlformats.org/drawingml/2006/main" xmlns:r="http://schemas.openxmlformats.org/officeDocument/2006/relationships" xmlns:p="http://schemas.openxmlformats.org/presentationml/2006/main">
  <p:tag name="SHAPETYPE" val="Logo"/>
</p:tagLst>
</file>

<file path=ppt/tags/tag4.xml><?xml version="1.0" encoding="utf-8"?>
<p:tagLst xmlns:a="http://schemas.openxmlformats.org/drawingml/2006/main" xmlns:r="http://schemas.openxmlformats.org/officeDocument/2006/relationships" xmlns:p="http://schemas.openxmlformats.org/presentationml/2006/main">
  <p:tag name="SHAPETYPE" val="Logo"/>
</p:tagLst>
</file>

<file path=ppt/tags/tag40.xml><?xml version="1.0" encoding="utf-8"?>
<p:tagLst xmlns:a="http://schemas.openxmlformats.org/drawingml/2006/main" xmlns:r="http://schemas.openxmlformats.org/officeDocument/2006/relationships" xmlns:p="http://schemas.openxmlformats.org/presentationml/2006/main">
  <p:tag name="SHAPETYPE" val="Logo"/>
</p:tagLst>
</file>

<file path=ppt/tags/tag41.xml><?xml version="1.0" encoding="utf-8"?>
<p:tagLst xmlns:a="http://schemas.openxmlformats.org/drawingml/2006/main" xmlns:r="http://schemas.openxmlformats.org/officeDocument/2006/relationships" xmlns:p="http://schemas.openxmlformats.org/presentationml/2006/main">
  <p:tag name="SHAPETYPE" val="Logo"/>
</p:tagLst>
</file>

<file path=ppt/tags/tag42.xml><?xml version="1.0" encoding="utf-8"?>
<p:tagLst xmlns:a="http://schemas.openxmlformats.org/drawingml/2006/main" xmlns:r="http://schemas.openxmlformats.org/officeDocument/2006/relationships" xmlns:p="http://schemas.openxmlformats.org/presentationml/2006/main">
  <p:tag name="SHAPETYPE" val="Slogan"/>
</p:tagLst>
</file>

<file path=ppt/tags/tag43.xml><?xml version="1.0" encoding="utf-8"?>
<p:tagLst xmlns:a="http://schemas.openxmlformats.org/drawingml/2006/main" xmlns:r="http://schemas.openxmlformats.org/officeDocument/2006/relationships" xmlns:p="http://schemas.openxmlformats.org/presentationml/2006/main">
  <p:tag name="FILENAME" val="C:\Users\samonovad\AppData\Roaming\\allnexIT\Brandic\Libraries\Images\TitleImages\1080x1080\02_Markets\02_T_allnex_Additives_1080x1080_paintedwoman.jpg"/>
</p:tagLst>
</file>

<file path=ppt/tags/tag44.xml><?xml version="1.0" encoding="utf-8"?>
<p:tagLst xmlns:a="http://schemas.openxmlformats.org/drawingml/2006/main" xmlns:r="http://schemas.openxmlformats.org/officeDocument/2006/relationships" xmlns:p="http://schemas.openxmlformats.org/presentationml/2006/main">
  <p:tag name="STANDARDTEXT" val="&lt;b&gt;(Footer1)&lt;/b&gt;&lt;brlf&gt;(Footer2)"/>
</p:tagLst>
</file>

<file path=ppt/tags/tag5.xml><?xml version="1.0" encoding="utf-8"?>
<p:tagLst xmlns:a="http://schemas.openxmlformats.org/drawingml/2006/main" xmlns:r="http://schemas.openxmlformats.org/officeDocument/2006/relationships" xmlns:p="http://schemas.openxmlformats.org/presentationml/2006/main">
  <p:tag name="SHAPETYPE" val="Slogan"/>
</p:tagLst>
</file>

<file path=ppt/tags/tag6.xml><?xml version="1.0" encoding="utf-8"?>
<p:tagLst xmlns:a="http://schemas.openxmlformats.org/drawingml/2006/main" xmlns:r="http://schemas.openxmlformats.org/officeDocument/2006/relationships" xmlns:p="http://schemas.openxmlformats.org/presentationml/2006/main">
  <p:tag name="SHAPETYPE" val="Logo"/>
</p:tagLst>
</file>

<file path=ppt/tags/tag7.xml><?xml version="1.0" encoding="utf-8"?>
<p:tagLst xmlns:a="http://schemas.openxmlformats.org/drawingml/2006/main" xmlns:r="http://schemas.openxmlformats.org/officeDocument/2006/relationships" xmlns:p="http://schemas.openxmlformats.org/presentationml/2006/main">
  <p:tag name="SHAPETYPE" val="Slogan"/>
</p:tagLst>
</file>

<file path=ppt/tags/tag8.xml><?xml version="1.0" encoding="utf-8"?>
<p:tagLst xmlns:a="http://schemas.openxmlformats.org/drawingml/2006/main" xmlns:r="http://schemas.openxmlformats.org/officeDocument/2006/relationships" xmlns:p="http://schemas.openxmlformats.org/presentationml/2006/main">
  <p:tag name="SHAPETYPE" val="FOOTER"/>
</p:tagLst>
</file>

<file path=ppt/tags/tag9.xml><?xml version="1.0" encoding="utf-8"?>
<p:tagLst xmlns:a="http://schemas.openxmlformats.org/drawingml/2006/main" xmlns:r="http://schemas.openxmlformats.org/officeDocument/2006/relationships" xmlns:p="http://schemas.openxmlformats.org/presentationml/2006/main">
  <p:tag name="SHAPETYPE" val="Logo"/>
</p:tagLst>
</file>

<file path=ppt/theme/theme1.xml><?xml version="1.0" encoding="utf-8"?>
<a:theme xmlns:a="http://schemas.openxmlformats.org/drawingml/2006/main" name="Allnex">
  <a:themeElements>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fontScheme name="Allnex">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1400" dirty="0" err="1" smtClean="0"/>
        </a:defPPr>
      </a:lstStyle>
    </a:txDef>
  </a:objectDefaults>
  <a:extraClrSchemeLst/>
  <a:extLst>
    <a:ext uri="{05A4C25C-085E-4340-85A3-A5531E510DB2}">
      <thm15:themeFamily xmlns:thm15="http://schemas.microsoft.com/office/thememl/2012/main" name="Allnex.potx" id="{2380A887-A962-4137-B6E8-9FB0BD7D3011}" vid="{64C80F3B-E3C9-4E8E-B1FD-89B8252F535C}"/>
    </a:ext>
  </a:extLst>
</a:theme>
</file>

<file path=ppt/theme/theme2.xml><?xml version="1.0" encoding="utf-8"?>
<a:theme xmlns:a="http://schemas.openxmlformats.org/drawingml/2006/main" name="Office Theme">
  <a:themeElements>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fontScheme name="Allnex">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fontScheme name="Allnex">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10.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11.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12.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13.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14.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15.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16.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17.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18.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19.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0.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1.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2.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3.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4.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5.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6.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7.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8.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29.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3.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30.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31.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4.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5.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6.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7.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8.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ppt/theme/themeOverride9.xml><?xml version="1.0" encoding="utf-8"?>
<a:themeOverride xmlns:a="http://schemas.openxmlformats.org/drawingml/2006/main">
  <a:clrScheme name="Allnex">
    <a:dk1>
      <a:srgbClr val="1B3C68"/>
    </a:dk1>
    <a:lt1>
      <a:srgbClr val="FFFFFF"/>
    </a:lt1>
    <a:dk2>
      <a:srgbClr val="1B3C68"/>
    </a:dk2>
    <a:lt2>
      <a:srgbClr val="FFFFFF"/>
    </a:lt2>
    <a:accent1>
      <a:srgbClr val="1B3C68"/>
    </a:accent1>
    <a:accent2>
      <a:srgbClr val="8F499C"/>
    </a:accent2>
    <a:accent3>
      <a:srgbClr val="C63E93"/>
    </a:accent3>
    <a:accent4>
      <a:srgbClr val="F15A29"/>
    </a:accent4>
    <a:accent5>
      <a:srgbClr val="8DC63F"/>
    </a:accent5>
    <a:accent6>
      <a:srgbClr val="39683E"/>
    </a:accent6>
    <a:hlink>
      <a:srgbClr val="C63E93"/>
    </a:hlink>
    <a:folHlink>
      <a:srgbClr val="8F499C"/>
    </a:folHlink>
  </a:clrScheme>
</a:themeOverride>
</file>

<file path=docProps/app.xml><?xml version="1.0" encoding="utf-8"?>
<Properties xmlns="http://schemas.openxmlformats.org/officeDocument/2006/extended-properties" xmlns:vt="http://schemas.openxmlformats.org/officeDocument/2006/docPropsVTypes">
  <Template>allnex</Template>
  <TotalTime>0</TotalTime>
  <Words>13</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Open Sans</vt:lpstr>
      <vt:lpstr>Allnex</vt:lpstr>
      <vt:lpstr>Global Polymer Summit 2025 </vt:lpstr>
    </vt:vector>
  </TitlesOfParts>
  <Company>allnex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Daria Samonova</dc:creator>
  <cp:lastModifiedBy>Daria Samonova</cp:lastModifiedBy>
  <cp:revision>1</cp:revision>
  <dcterms:created xsi:type="dcterms:W3CDTF">2025-08-11T13:44:50Z</dcterms:created>
  <dcterms:modified xsi:type="dcterms:W3CDTF">2025-08-11T13:50:22Z</dcterms:modified>
</cp:coreProperties>
</file>