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1"/>
  </p:notesMasterIdLst>
  <p:handoutMasterIdLst>
    <p:handoutMasterId r:id="rId32"/>
  </p:handoutMasterIdLst>
  <p:sldIdLst>
    <p:sldId id="310" r:id="rId5"/>
    <p:sldId id="343" r:id="rId6"/>
    <p:sldId id="341" r:id="rId7"/>
    <p:sldId id="294" r:id="rId8"/>
    <p:sldId id="344" r:id="rId9"/>
    <p:sldId id="357" r:id="rId10"/>
    <p:sldId id="306" r:id="rId11"/>
    <p:sldId id="345" r:id="rId12"/>
    <p:sldId id="346" r:id="rId13"/>
    <p:sldId id="358" r:id="rId14"/>
    <p:sldId id="333" r:id="rId15"/>
    <p:sldId id="331" r:id="rId16"/>
    <p:sldId id="347" r:id="rId17"/>
    <p:sldId id="326" r:id="rId18"/>
    <p:sldId id="349" r:id="rId19"/>
    <p:sldId id="334" r:id="rId20"/>
    <p:sldId id="350" r:id="rId21"/>
    <p:sldId id="351" r:id="rId22"/>
    <p:sldId id="352" r:id="rId23"/>
    <p:sldId id="353" r:id="rId24"/>
    <p:sldId id="354" r:id="rId25"/>
    <p:sldId id="355" r:id="rId26"/>
    <p:sldId id="356" r:id="rId27"/>
    <p:sldId id="311" r:id="rId28"/>
    <p:sldId id="359" r:id="rId29"/>
    <p:sldId id="289" r:id="rId30"/>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Microsoft YaHei Light" panose="020B0502040204020203" pitchFamily="34" charset="-122"/>
      <p:regular r:id="rId39"/>
    </p:embeddedFont>
    <p:embeddedFont>
      <p:font typeface="Open Sans" panose="020B0606030504020204" pitchFamily="34" charset="0"/>
      <p:regular r:id="rId40"/>
      <p:bold r:id="rId41"/>
      <p:italic r:id="rId42"/>
      <p:boldItalic r:id="rId43"/>
    </p:embeddedFont>
    <p:embeddedFont>
      <p:font typeface="Open Sans Extrabold" panose="020B0906030804020204" pitchFamily="34" charset="0"/>
      <p:bold r:id="rId44"/>
      <p:boldItalic r:id="rId45"/>
    </p:embeddedFont>
    <p:embeddedFont>
      <p:font typeface="Open Sans Light" panose="020B0306030504020204" pitchFamily="34" charset="0"/>
      <p:regular r:id="rId46"/>
      <p:italic r:id="rId47"/>
    </p:embeddedFont>
    <p:embeddedFont>
      <p:font typeface="Open Sans SemiBold" panose="020B0706030804020204" pitchFamily="34" charset="0"/>
      <p:regular r:id="rId48"/>
      <p:bold r:id="rId49"/>
      <p:italic r:id="rId50"/>
      <p:boldItalic r:id="rId51"/>
    </p:embeddedFont>
    <p:embeddedFont>
      <p:font typeface="微软雅黑 Light" panose="020B0502040204020203" pitchFamily="34" charset="-122"/>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etelaars, I.I.J. (Irena)" initials="KI(" lastIdx="56" clrIdx="0"/>
  <p:cmAuthor id="1" name="Thomas Nipius" initials="TN" lastIdx="12" clrIdx="1"/>
  <p:cmAuthor id="2" name="Carla van Loon" initials="CvL" lastIdx="5"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Stijl, gemiddeld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F2DE63D5-997A-4646-A377-4702673A728D}" styleName="Stijl, licht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Stijl, licht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301B821-A1FF-4177-AEE7-76D212191A09}" styleName="Stijl, gemiddeld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62" autoAdjust="0"/>
    <p:restoredTop sz="97293" autoAdjust="0"/>
  </p:normalViewPr>
  <p:slideViewPr>
    <p:cSldViewPr snapToGrid="0">
      <p:cViewPr varScale="1">
        <p:scale>
          <a:sx n="78" d="100"/>
          <a:sy n="78" d="100"/>
        </p:scale>
        <p:origin x="590"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01" d="100"/>
          <a:sy n="101" d="100"/>
        </p:scale>
        <p:origin x="1995" y="4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9.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font" Target="fonts/font9.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openxmlformats.org/officeDocument/2006/relationships/font" Target="fonts/font2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 Pan" userId="c2b6243d-f39b-4125-91c5-35a3876c4e02" providerId="ADAL" clId="{F245976D-710D-4ABB-8BC9-4462166B037D}"/>
    <pc:docChg chg="undo custSel modSld modMainMaster">
      <pc:chgData name="Eric Pan" userId="c2b6243d-f39b-4125-91c5-35a3876c4e02" providerId="ADAL" clId="{F245976D-710D-4ABB-8BC9-4462166B037D}" dt="2024-07-11T10:30:46.242" v="55" actId="2711"/>
      <pc:docMkLst>
        <pc:docMk/>
      </pc:docMkLst>
      <pc:sldChg chg="modSp mod">
        <pc:chgData name="Eric Pan" userId="c2b6243d-f39b-4125-91c5-35a3876c4e02" providerId="ADAL" clId="{F245976D-710D-4ABB-8BC9-4462166B037D}" dt="2024-07-11T10:24:04.231" v="9" actId="2711"/>
        <pc:sldMkLst>
          <pc:docMk/>
          <pc:sldMk cId="0" sldId="294"/>
        </pc:sldMkLst>
        <pc:spChg chg="mod">
          <ac:chgData name="Eric Pan" userId="c2b6243d-f39b-4125-91c5-35a3876c4e02" providerId="ADAL" clId="{F245976D-710D-4ABB-8BC9-4462166B037D}" dt="2024-07-11T10:24:00.364" v="8" actId="2711"/>
          <ac:spMkLst>
            <pc:docMk/>
            <pc:sldMk cId="0" sldId="294"/>
            <ac:spMk id="5" creationId="{00000000-0000-0000-0000-000000000000}"/>
          </ac:spMkLst>
        </pc:spChg>
        <pc:spChg chg="mod">
          <ac:chgData name="Eric Pan" userId="c2b6243d-f39b-4125-91c5-35a3876c4e02" providerId="ADAL" clId="{F245976D-710D-4ABB-8BC9-4462166B037D}" dt="2024-07-11T10:24:04.231" v="9" actId="2711"/>
          <ac:spMkLst>
            <pc:docMk/>
            <pc:sldMk cId="0" sldId="294"/>
            <ac:spMk id="45058" creationId="{00000000-0000-0000-0000-000000000000}"/>
          </ac:spMkLst>
        </pc:spChg>
      </pc:sldChg>
      <pc:sldChg chg="modSp mod">
        <pc:chgData name="Eric Pan" userId="c2b6243d-f39b-4125-91c5-35a3876c4e02" providerId="ADAL" clId="{F245976D-710D-4ABB-8BC9-4462166B037D}" dt="2024-07-11T10:26:57.611" v="15" actId="2711"/>
        <pc:sldMkLst>
          <pc:docMk/>
          <pc:sldMk cId="0" sldId="306"/>
        </pc:sldMkLst>
        <pc:spChg chg="mod">
          <ac:chgData name="Eric Pan" userId="c2b6243d-f39b-4125-91c5-35a3876c4e02" providerId="ADAL" clId="{F245976D-710D-4ABB-8BC9-4462166B037D}" dt="2024-07-11T10:26:54.156" v="14" actId="2711"/>
          <ac:spMkLst>
            <pc:docMk/>
            <pc:sldMk cId="0" sldId="306"/>
            <ac:spMk id="57346" creationId="{00000000-0000-0000-0000-000000000000}"/>
          </ac:spMkLst>
        </pc:spChg>
        <pc:spChg chg="mod">
          <ac:chgData name="Eric Pan" userId="c2b6243d-f39b-4125-91c5-35a3876c4e02" providerId="ADAL" clId="{F245976D-710D-4ABB-8BC9-4462166B037D}" dt="2024-07-11T10:26:57.611" v="15" actId="2711"/>
          <ac:spMkLst>
            <pc:docMk/>
            <pc:sldMk cId="0" sldId="306"/>
            <ac:spMk id="57347" creationId="{00000000-0000-0000-0000-000000000000}"/>
          </ac:spMkLst>
        </pc:spChg>
      </pc:sldChg>
      <pc:sldChg chg="modSp mod">
        <pc:chgData name="Eric Pan" userId="c2b6243d-f39b-4125-91c5-35a3876c4e02" providerId="ADAL" clId="{F245976D-710D-4ABB-8BC9-4462166B037D}" dt="2024-07-11T10:28:38.119" v="32" actId="2711"/>
        <pc:sldMkLst>
          <pc:docMk/>
          <pc:sldMk cId="0" sldId="326"/>
        </pc:sldMkLst>
        <pc:spChg chg="mod">
          <ac:chgData name="Eric Pan" userId="c2b6243d-f39b-4125-91c5-35a3876c4e02" providerId="ADAL" clId="{F245976D-710D-4ABB-8BC9-4462166B037D}" dt="2024-07-11T10:28:34.870" v="31" actId="2711"/>
          <ac:spMkLst>
            <pc:docMk/>
            <pc:sldMk cId="0" sldId="326"/>
            <ac:spMk id="80898" creationId="{00000000-0000-0000-0000-000000000000}"/>
          </ac:spMkLst>
        </pc:spChg>
        <pc:spChg chg="mod">
          <ac:chgData name="Eric Pan" userId="c2b6243d-f39b-4125-91c5-35a3876c4e02" providerId="ADAL" clId="{F245976D-710D-4ABB-8BC9-4462166B037D}" dt="2024-07-11T10:28:38.119" v="32" actId="2711"/>
          <ac:spMkLst>
            <pc:docMk/>
            <pc:sldMk cId="0" sldId="326"/>
            <ac:spMk id="80899" creationId="{00000000-0000-0000-0000-000000000000}"/>
          </ac:spMkLst>
        </pc:spChg>
      </pc:sldChg>
      <pc:sldChg chg="modSp mod">
        <pc:chgData name="Eric Pan" userId="c2b6243d-f39b-4125-91c5-35a3876c4e02" providerId="ADAL" clId="{F245976D-710D-4ABB-8BC9-4462166B037D}" dt="2024-07-11T10:28:16.432" v="27" actId="114"/>
        <pc:sldMkLst>
          <pc:docMk/>
          <pc:sldMk cId="0" sldId="331"/>
        </pc:sldMkLst>
        <pc:spChg chg="mod">
          <ac:chgData name="Eric Pan" userId="c2b6243d-f39b-4125-91c5-35a3876c4e02" providerId="ADAL" clId="{F245976D-710D-4ABB-8BC9-4462166B037D}" dt="2024-07-11T10:28:08.708" v="25" actId="2711"/>
          <ac:spMkLst>
            <pc:docMk/>
            <pc:sldMk cId="0" sldId="331"/>
            <ac:spMk id="92162" creationId="{00000000-0000-0000-0000-000000000000}"/>
          </ac:spMkLst>
        </pc:spChg>
        <pc:spChg chg="mod">
          <ac:chgData name="Eric Pan" userId="c2b6243d-f39b-4125-91c5-35a3876c4e02" providerId="ADAL" clId="{F245976D-710D-4ABB-8BC9-4462166B037D}" dt="2024-07-11T10:28:16.432" v="27" actId="114"/>
          <ac:spMkLst>
            <pc:docMk/>
            <pc:sldMk cId="0" sldId="331"/>
            <ac:spMk id="92163" creationId="{00000000-0000-0000-0000-000000000000}"/>
          </ac:spMkLst>
        </pc:spChg>
      </pc:sldChg>
      <pc:sldChg chg="modSp mod">
        <pc:chgData name="Eric Pan" userId="c2b6243d-f39b-4125-91c5-35a3876c4e02" providerId="ADAL" clId="{F245976D-710D-4ABB-8BC9-4462166B037D}" dt="2024-07-11T10:28:03.415" v="24" actId="2711"/>
        <pc:sldMkLst>
          <pc:docMk/>
          <pc:sldMk cId="0" sldId="333"/>
        </pc:sldMkLst>
        <pc:spChg chg="mod">
          <ac:chgData name="Eric Pan" userId="c2b6243d-f39b-4125-91c5-35a3876c4e02" providerId="ADAL" clId="{F245976D-710D-4ABB-8BC9-4462166B037D}" dt="2024-07-11T10:28:03.415" v="24" actId="2711"/>
          <ac:spMkLst>
            <pc:docMk/>
            <pc:sldMk cId="0" sldId="333"/>
            <ac:spMk id="100355" creationId="{00000000-0000-0000-0000-000000000000}"/>
          </ac:spMkLst>
        </pc:spChg>
      </pc:sldChg>
      <pc:sldChg chg="modSp mod">
        <pc:chgData name="Eric Pan" userId="c2b6243d-f39b-4125-91c5-35a3876c4e02" providerId="ADAL" clId="{F245976D-710D-4ABB-8BC9-4462166B037D}" dt="2024-07-11T10:28:55.023" v="36" actId="2711"/>
        <pc:sldMkLst>
          <pc:docMk/>
          <pc:sldMk cId="0" sldId="334"/>
        </pc:sldMkLst>
        <pc:spChg chg="mod">
          <ac:chgData name="Eric Pan" userId="c2b6243d-f39b-4125-91c5-35a3876c4e02" providerId="ADAL" clId="{F245976D-710D-4ABB-8BC9-4462166B037D}" dt="2024-07-11T10:28:51.604" v="35" actId="2711"/>
          <ac:spMkLst>
            <pc:docMk/>
            <pc:sldMk cId="0" sldId="334"/>
            <ac:spMk id="101378" creationId="{00000000-0000-0000-0000-000000000000}"/>
          </ac:spMkLst>
        </pc:spChg>
        <pc:spChg chg="mod">
          <ac:chgData name="Eric Pan" userId="c2b6243d-f39b-4125-91c5-35a3876c4e02" providerId="ADAL" clId="{F245976D-710D-4ABB-8BC9-4462166B037D}" dt="2024-07-11T10:28:55.023" v="36" actId="2711"/>
          <ac:spMkLst>
            <pc:docMk/>
            <pc:sldMk cId="0" sldId="334"/>
            <ac:spMk id="101379" creationId="{00000000-0000-0000-0000-000000000000}"/>
          </ac:spMkLst>
        </pc:spChg>
      </pc:sldChg>
      <pc:sldChg chg="modSp mod">
        <pc:chgData name="Eric Pan" userId="c2b6243d-f39b-4125-91c5-35a3876c4e02" providerId="ADAL" clId="{F245976D-710D-4ABB-8BC9-4462166B037D}" dt="2024-07-11T10:23:52.649" v="7" actId="2711"/>
        <pc:sldMkLst>
          <pc:docMk/>
          <pc:sldMk cId="0" sldId="341"/>
        </pc:sldMkLst>
        <pc:spChg chg="mod">
          <ac:chgData name="Eric Pan" userId="c2b6243d-f39b-4125-91c5-35a3876c4e02" providerId="ADAL" clId="{F245976D-710D-4ABB-8BC9-4462166B037D}" dt="2024-07-11T10:23:52.649" v="7" actId="2711"/>
          <ac:spMkLst>
            <pc:docMk/>
            <pc:sldMk cId="0" sldId="341"/>
            <ac:spMk id="112642" creationId="{00000000-0000-0000-0000-000000000000}"/>
          </ac:spMkLst>
        </pc:spChg>
        <pc:spChg chg="mod">
          <ac:chgData name="Eric Pan" userId="c2b6243d-f39b-4125-91c5-35a3876c4e02" providerId="ADAL" clId="{F245976D-710D-4ABB-8BC9-4462166B037D}" dt="2024-07-11T10:23:41.790" v="6" actId="2711"/>
          <ac:spMkLst>
            <pc:docMk/>
            <pc:sldMk cId="0" sldId="341"/>
            <ac:spMk id="112643" creationId="{00000000-0000-0000-0000-000000000000}"/>
          </ac:spMkLst>
        </pc:spChg>
      </pc:sldChg>
      <pc:sldChg chg="modSp mod">
        <pc:chgData name="Eric Pan" userId="c2b6243d-f39b-4125-91c5-35a3876c4e02" providerId="ADAL" clId="{F245976D-710D-4ABB-8BC9-4462166B037D}" dt="2024-07-11T10:30:46.242" v="55" actId="2711"/>
        <pc:sldMkLst>
          <pc:docMk/>
          <pc:sldMk cId="0" sldId="343"/>
        </pc:sldMkLst>
        <pc:spChg chg="mod">
          <ac:chgData name="Eric Pan" userId="c2b6243d-f39b-4125-91c5-35a3876c4e02" providerId="ADAL" clId="{F245976D-710D-4ABB-8BC9-4462166B037D}" dt="2024-07-11T10:30:46.242" v="55" actId="2711"/>
          <ac:spMkLst>
            <pc:docMk/>
            <pc:sldMk cId="0" sldId="343"/>
            <ac:spMk id="2" creationId="{4A3EC129-163D-4B4F-BCC1-4BC07D785A0A}"/>
          </ac:spMkLst>
        </pc:spChg>
        <pc:spChg chg="mod">
          <ac:chgData name="Eric Pan" userId="c2b6243d-f39b-4125-91c5-35a3876c4e02" providerId="ADAL" clId="{F245976D-710D-4ABB-8BC9-4462166B037D}" dt="2024-07-11T10:20:44.630" v="5" actId="255"/>
          <ac:spMkLst>
            <pc:docMk/>
            <pc:sldMk cId="0" sldId="343"/>
            <ac:spMk id="3" creationId="{00000000-0000-0000-0000-000000000000}"/>
          </ac:spMkLst>
        </pc:spChg>
      </pc:sldChg>
      <pc:sldChg chg="modSp mod">
        <pc:chgData name="Eric Pan" userId="c2b6243d-f39b-4125-91c5-35a3876c4e02" providerId="ADAL" clId="{F245976D-710D-4ABB-8BC9-4462166B037D}" dt="2024-07-11T10:24:17.886" v="12" actId="2711"/>
        <pc:sldMkLst>
          <pc:docMk/>
          <pc:sldMk cId="0" sldId="344"/>
        </pc:sldMkLst>
        <pc:spChg chg="mod">
          <ac:chgData name="Eric Pan" userId="c2b6243d-f39b-4125-91c5-35a3876c4e02" providerId="ADAL" clId="{F245976D-710D-4ABB-8BC9-4462166B037D}" dt="2024-07-11T10:24:12.189" v="10" actId="2711"/>
          <ac:spMkLst>
            <pc:docMk/>
            <pc:sldMk cId="0" sldId="344"/>
            <ac:spMk id="2" creationId="{00000000-0000-0000-0000-000000000000}"/>
          </ac:spMkLst>
        </pc:spChg>
        <pc:spChg chg="mod">
          <ac:chgData name="Eric Pan" userId="c2b6243d-f39b-4125-91c5-35a3876c4e02" providerId="ADAL" clId="{F245976D-710D-4ABB-8BC9-4462166B037D}" dt="2024-07-11T10:24:14.803" v="11" actId="2711"/>
          <ac:spMkLst>
            <pc:docMk/>
            <pc:sldMk cId="0" sldId="344"/>
            <ac:spMk id="11" creationId="{00000000-0000-0000-0000-000000000000}"/>
          </ac:spMkLst>
        </pc:spChg>
        <pc:spChg chg="mod">
          <ac:chgData name="Eric Pan" userId="c2b6243d-f39b-4125-91c5-35a3876c4e02" providerId="ADAL" clId="{F245976D-710D-4ABB-8BC9-4462166B037D}" dt="2024-07-11T10:24:17.886" v="12" actId="2711"/>
          <ac:spMkLst>
            <pc:docMk/>
            <pc:sldMk cId="0" sldId="344"/>
            <ac:spMk id="13" creationId="{00000000-0000-0000-0000-000000000000}"/>
          </ac:spMkLst>
        </pc:spChg>
      </pc:sldChg>
      <pc:sldChg chg="modSp mod">
        <pc:chgData name="Eric Pan" userId="c2b6243d-f39b-4125-91c5-35a3876c4e02" providerId="ADAL" clId="{F245976D-710D-4ABB-8BC9-4462166B037D}" dt="2024-07-11T10:27:32.433" v="18" actId="2711"/>
        <pc:sldMkLst>
          <pc:docMk/>
          <pc:sldMk cId="0" sldId="345"/>
        </pc:sldMkLst>
        <pc:spChg chg="mod">
          <ac:chgData name="Eric Pan" userId="c2b6243d-f39b-4125-91c5-35a3876c4e02" providerId="ADAL" clId="{F245976D-710D-4ABB-8BC9-4462166B037D}" dt="2024-07-11T10:27:03.987" v="16" actId="2711"/>
          <ac:spMkLst>
            <pc:docMk/>
            <pc:sldMk cId="0" sldId="345"/>
            <ac:spMk id="2" creationId="{604507DA-FEE9-43C4-BEBB-0AA21ACEEBB3}"/>
          </ac:spMkLst>
        </pc:spChg>
        <pc:spChg chg="mod">
          <ac:chgData name="Eric Pan" userId="c2b6243d-f39b-4125-91c5-35a3876c4e02" providerId="ADAL" clId="{F245976D-710D-4ABB-8BC9-4462166B037D}" dt="2024-07-11T10:27:08.789" v="17" actId="2711"/>
          <ac:spMkLst>
            <pc:docMk/>
            <pc:sldMk cId="0" sldId="345"/>
            <ac:spMk id="3" creationId="{00000000-0000-0000-0000-000000000000}"/>
          </ac:spMkLst>
        </pc:spChg>
        <pc:spChg chg="mod">
          <ac:chgData name="Eric Pan" userId="c2b6243d-f39b-4125-91c5-35a3876c4e02" providerId="ADAL" clId="{F245976D-710D-4ABB-8BC9-4462166B037D}" dt="2024-07-11T10:27:32.433" v="18" actId="2711"/>
          <ac:spMkLst>
            <pc:docMk/>
            <pc:sldMk cId="0" sldId="345"/>
            <ac:spMk id="105" creationId="{00000000-0000-0000-0000-000000000000}"/>
          </ac:spMkLst>
        </pc:spChg>
      </pc:sldChg>
      <pc:sldChg chg="modSp mod">
        <pc:chgData name="Eric Pan" userId="c2b6243d-f39b-4125-91c5-35a3876c4e02" providerId="ADAL" clId="{F245976D-710D-4ABB-8BC9-4462166B037D}" dt="2024-07-11T10:27:49" v="21" actId="2711"/>
        <pc:sldMkLst>
          <pc:docMk/>
          <pc:sldMk cId="0" sldId="346"/>
        </pc:sldMkLst>
        <pc:spChg chg="mod">
          <ac:chgData name="Eric Pan" userId="c2b6243d-f39b-4125-91c5-35a3876c4e02" providerId="ADAL" clId="{F245976D-710D-4ABB-8BC9-4462166B037D}" dt="2024-07-11T10:27:41.711" v="19" actId="2711"/>
          <ac:spMkLst>
            <pc:docMk/>
            <pc:sldMk cId="0" sldId="346"/>
            <ac:spMk id="2" creationId="{82561057-4619-46B5-B90B-E4E2F0B7BA72}"/>
          </ac:spMkLst>
        </pc:spChg>
        <pc:spChg chg="mod">
          <ac:chgData name="Eric Pan" userId="c2b6243d-f39b-4125-91c5-35a3876c4e02" providerId="ADAL" clId="{F245976D-710D-4ABB-8BC9-4462166B037D}" dt="2024-07-11T10:27:49" v="21" actId="2711"/>
          <ac:spMkLst>
            <pc:docMk/>
            <pc:sldMk cId="0" sldId="346"/>
            <ac:spMk id="3" creationId="{00000000-0000-0000-0000-000000000000}"/>
          </ac:spMkLst>
        </pc:spChg>
      </pc:sldChg>
      <pc:sldChg chg="modSp mod">
        <pc:chgData name="Eric Pan" userId="c2b6243d-f39b-4125-91c5-35a3876c4e02" providerId="ADAL" clId="{F245976D-710D-4ABB-8BC9-4462166B037D}" dt="2024-07-11T10:28:29.218" v="30" actId="114"/>
        <pc:sldMkLst>
          <pc:docMk/>
          <pc:sldMk cId="0" sldId="347"/>
        </pc:sldMkLst>
        <pc:spChg chg="mod">
          <ac:chgData name="Eric Pan" userId="c2b6243d-f39b-4125-91c5-35a3876c4e02" providerId="ADAL" clId="{F245976D-710D-4ABB-8BC9-4462166B037D}" dt="2024-07-11T10:28:29.218" v="30" actId="114"/>
          <ac:spMkLst>
            <pc:docMk/>
            <pc:sldMk cId="0" sldId="347"/>
            <ac:spMk id="10" creationId="{00000000-0000-0000-0000-000000000000}"/>
          </ac:spMkLst>
        </pc:spChg>
        <pc:spChg chg="mod">
          <ac:chgData name="Eric Pan" userId="c2b6243d-f39b-4125-91c5-35a3876c4e02" providerId="ADAL" clId="{F245976D-710D-4ABB-8BC9-4462166B037D}" dt="2024-07-11T10:28:21.900" v="28" actId="2711"/>
          <ac:spMkLst>
            <pc:docMk/>
            <pc:sldMk cId="0" sldId="347"/>
            <ac:spMk id="12" creationId="{00000000-0000-0000-0000-000000000000}"/>
          </ac:spMkLst>
        </pc:spChg>
      </pc:sldChg>
      <pc:sldChg chg="modSp mod">
        <pc:chgData name="Eric Pan" userId="c2b6243d-f39b-4125-91c5-35a3876c4e02" providerId="ADAL" clId="{F245976D-710D-4ABB-8BC9-4462166B037D}" dt="2024-07-11T10:28:46.327" v="34" actId="2711"/>
        <pc:sldMkLst>
          <pc:docMk/>
          <pc:sldMk cId="0" sldId="349"/>
        </pc:sldMkLst>
        <pc:spChg chg="mod">
          <ac:chgData name="Eric Pan" userId="c2b6243d-f39b-4125-91c5-35a3876c4e02" providerId="ADAL" clId="{F245976D-710D-4ABB-8BC9-4462166B037D}" dt="2024-07-11T10:28:42.984" v="33" actId="2711"/>
          <ac:spMkLst>
            <pc:docMk/>
            <pc:sldMk cId="0" sldId="349"/>
            <ac:spMk id="2" creationId="{D0420EFA-A1A8-4A2B-8FDC-884724297C27}"/>
          </ac:spMkLst>
        </pc:spChg>
        <pc:spChg chg="mod">
          <ac:chgData name="Eric Pan" userId="c2b6243d-f39b-4125-91c5-35a3876c4e02" providerId="ADAL" clId="{F245976D-710D-4ABB-8BC9-4462166B037D}" dt="2024-07-11T10:28:46.327" v="34" actId="2711"/>
          <ac:spMkLst>
            <pc:docMk/>
            <pc:sldMk cId="0" sldId="349"/>
            <ac:spMk id="3" creationId="{00000000-0000-0000-0000-000000000000}"/>
          </ac:spMkLst>
        </pc:spChg>
      </pc:sldChg>
      <pc:sldChg chg="modSp mod">
        <pc:chgData name="Eric Pan" userId="c2b6243d-f39b-4125-91c5-35a3876c4e02" providerId="ADAL" clId="{F245976D-710D-4ABB-8BC9-4462166B037D}" dt="2024-07-11T10:29:01.938" v="38" actId="2711"/>
        <pc:sldMkLst>
          <pc:docMk/>
          <pc:sldMk cId="0" sldId="350"/>
        </pc:sldMkLst>
        <pc:spChg chg="mod">
          <ac:chgData name="Eric Pan" userId="c2b6243d-f39b-4125-91c5-35a3876c4e02" providerId="ADAL" clId="{F245976D-710D-4ABB-8BC9-4462166B037D}" dt="2024-07-11T10:28:59.230" v="37" actId="2711"/>
          <ac:spMkLst>
            <pc:docMk/>
            <pc:sldMk cId="0" sldId="350"/>
            <ac:spMk id="2" creationId="{9C342486-4C50-4409-86F2-E21277CFDCAE}"/>
          </ac:spMkLst>
        </pc:spChg>
        <pc:spChg chg="mod">
          <ac:chgData name="Eric Pan" userId="c2b6243d-f39b-4125-91c5-35a3876c4e02" providerId="ADAL" clId="{F245976D-710D-4ABB-8BC9-4462166B037D}" dt="2024-07-11T10:29:01.938" v="38" actId="2711"/>
          <ac:spMkLst>
            <pc:docMk/>
            <pc:sldMk cId="0" sldId="350"/>
            <ac:spMk id="3" creationId="{00000000-0000-0000-0000-000000000000}"/>
          </ac:spMkLst>
        </pc:spChg>
      </pc:sldChg>
      <pc:sldChg chg="modSp mod">
        <pc:chgData name="Eric Pan" userId="c2b6243d-f39b-4125-91c5-35a3876c4e02" providerId="ADAL" clId="{F245976D-710D-4ABB-8BC9-4462166B037D}" dt="2024-07-11T10:29:08.295" v="40" actId="2711"/>
        <pc:sldMkLst>
          <pc:docMk/>
          <pc:sldMk cId="0" sldId="351"/>
        </pc:sldMkLst>
        <pc:spChg chg="mod">
          <ac:chgData name="Eric Pan" userId="c2b6243d-f39b-4125-91c5-35a3876c4e02" providerId="ADAL" clId="{F245976D-710D-4ABB-8BC9-4462166B037D}" dt="2024-07-11T10:29:08.295" v="40" actId="2711"/>
          <ac:spMkLst>
            <pc:docMk/>
            <pc:sldMk cId="0" sldId="351"/>
            <ac:spMk id="3" creationId="{00000000-0000-0000-0000-000000000000}"/>
          </ac:spMkLst>
        </pc:spChg>
        <pc:spChg chg="mod">
          <ac:chgData name="Eric Pan" userId="c2b6243d-f39b-4125-91c5-35a3876c4e02" providerId="ADAL" clId="{F245976D-710D-4ABB-8BC9-4462166B037D}" dt="2024-07-11T10:29:06.100" v="39" actId="2711"/>
          <ac:spMkLst>
            <pc:docMk/>
            <pc:sldMk cId="0" sldId="351"/>
            <ac:spMk id="11" creationId="{00000000-0000-0000-0000-000000000000}"/>
          </ac:spMkLst>
        </pc:spChg>
      </pc:sldChg>
      <pc:sldChg chg="modSp mod">
        <pc:chgData name="Eric Pan" userId="c2b6243d-f39b-4125-91c5-35a3876c4e02" providerId="ADAL" clId="{F245976D-710D-4ABB-8BC9-4462166B037D}" dt="2024-07-11T10:29:17.929" v="42" actId="2711"/>
        <pc:sldMkLst>
          <pc:docMk/>
          <pc:sldMk cId="0" sldId="352"/>
        </pc:sldMkLst>
        <pc:spChg chg="mod">
          <ac:chgData name="Eric Pan" userId="c2b6243d-f39b-4125-91c5-35a3876c4e02" providerId="ADAL" clId="{F245976D-710D-4ABB-8BC9-4462166B037D}" dt="2024-07-11T10:29:17.929" v="42" actId="2711"/>
          <ac:spMkLst>
            <pc:docMk/>
            <pc:sldMk cId="0" sldId="352"/>
            <ac:spMk id="3" creationId="{00000000-0000-0000-0000-000000000000}"/>
          </ac:spMkLst>
        </pc:spChg>
        <pc:spChg chg="mod">
          <ac:chgData name="Eric Pan" userId="c2b6243d-f39b-4125-91c5-35a3876c4e02" providerId="ADAL" clId="{F245976D-710D-4ABB-8BC9-4462166B037D}" dt="2024-07-11T10:29:13.805" v="41" actId="2711"/>
          <ac:spMkLst>
            <pc:docMk/>
            <pc:sldMk cId="0" sldId="352"/>
            <ac:spMk id="6" creationId="{4C64FD9C-42F4-4037-B601-DA6F901FBB50}"/>
          </ac:spMkLst>
        </pc:spChg>
      </pc:sldChg>
      <pc:sldChg chg="modSp mod">
        <pc:chgData name="Eric Pan" userId="c2b6243d-f39b-4125-91c5-35a3876c4e02" providerId="ADAL" clId="{F245976D-710D-4ABB-8BC9-4462166B037D}" dt="2024-07-11T10:29:26.400" v="44" actId="2711"/>
        <pc:sldMkLst>
          <pc:docMk/>
          <pc:sldMk cId="0" sldId="353"/>
        </pc:sldMkLst>
        <pc:spChg chg="mod">
          <ac:chgData name="Eric Pan" userId="c2b6243d-f39b-4125-91c5-35a3876c4e02" providerId="ADAL" clId="{F245976D-710D-4ABB-8BC9-4462166B037D}" dt="2024-07-11T10:29:23.445" v="43" actId="2711"/>
          <ac:spMkLst>
            <pc:docMk/>
            <pc:sldMk cId="0" sldId="353"/>
            <ac:spMk id="2" creationId="{8B5EC1AF-4759-4D34-8901-73DE87E8645E}"/>
          </ac:spMkLst>
        </pc:spChg>
        <pc:spChg chg="mod">
          <ac:chgData name="Eric Pan" userId="c2b6243d-f39b-4125-91c5-35a3876c4e02" providerId="ADAL" clId="{F245976D-710D-4ABB-8BC9-4462166B037D}" dt="2024-07-11T10:29:26.400" v="44" actId="2711"/>
          <ac:spMkLst>
            <pc:docMk/>
            <pc:sldMk cId="0" sldId="353"/>
            <ac:spMk id="3" creationId="{00000000-0000-0000-0000-000000000000}"/>
          </ac:spMkLst>
        </pc:spChg>
      </pc:sldChg>
      <pc:sldChg chg="modSp mod">
        <pc:chgData name="Eric Pan" userId="c2b6243d-f39b-4125-91c5-35a3876c4e02" providerId="ADAL" clId="{F245976D-710D-4ABB-8BC9-4462166B037D}" dt="2024-07-11T10:29:36.622" v="48" actId="2711"/>
        <pc:sldMkLst>
          <pc:docMk/>
          <pc:sldMk cId="0" sldId="354"/>
        </pc:sldMkLst>
        <pc:spChg chg="mod">
          <ac:chgData name="Eric Pan" userId="c2b6243d-f39b-4125-91c5-35a3876c4e02" providerId="ADAL" clId="{F245976D-710D-4ABB-8BC9-4462166B037D}" dt="2024-07-11T10:29:33.453" v="47" actId="2711"/>
          <ac:spMkLst>
            <pc:docMk/>
            <pc:sldMk cId="0" sldId="354"/>
            <ac:spMk id="2" creationId="{DBDAB5D9-110A-453A-A1E1-8EA0E5486F27}"/>
          </ac:spMkLst>
        </pc:spChg>
        <pc:spChg chg="mod">
          <ac:chgData name="Eric Pan" userId="c2b6243d-f39b-4125-91c5-35a3876c4e02" providerId="ADAL" clId="{F245976D-710D-4ABB-8BC9-4462166B037D}" dt="2024-07-11T10:29:36.622" v="48" actId="2711"/>
          <ac:spMkLst>
            <pc:docMk/>
            <pc:sldMk cId="0" sldId="354"/>
            <ac:spMk id="3" creationId="{00000000-0000-0000-0000-000000000000}"/>
          </ac:spMkLst>
        </pc:spChg>
      </pc:sldChg>
      <pc:sldChg chg="modSp mod">
        <pc:chgData name="Eric Pan" userId="c2b6243d-f39b-4125-91c5-35a3876c4e02" providerId="ADAL" clId="{F245976D-710D-4ABB-8BC9-4462166B037D}" dt="2024-07-11T10:29:43.980" v="50" actId="2711"/>
        <pc:sldMkLst>
          <pc:docMk/>
          <pc:sldMk cId="0" sldId="355"/>
        </pc:sldMkLst>
        <pc:spChg chg="mod">
          <ac:chgData name="Eric Pan" userId="c2b6243d-f39b-4125-91c5-35a3876c4e02" providerId="ADAL" clId="{F245976D-710D-4ABB-8BC9-4462166B037D}" dt="2024-07-11T10:29:43.980" v="50" actId="2711"/>
          <ac:spMkLst>
            <pc:docMk/>
            <pc:sldMk cId="0" sldId="355"/>
            <ac:spMk id="3" creationId="{00000000-0000-0000-0000-000000000000}"/>
          </ac:spMkLst>
        </pc:spChg>
        <pc:spChg chg="mod">
          <ac:chgData name="Eric Pan" userId="c2b6243d-f39b-4125-91c5-35a3876c4e02" providerId="ADAL" clId="{F245976D-710D-4ABB-8BC9-4462166B037D}" dt="2024-07-11T10:29:41.116" v="49" actId="2711"/>
          <ac:spMkLst>
            <pc:docMk/>
            <pc:sldMk cId="0" sldId="355"/>
            <ac:spMk id="9" creationId="{00000000-0000-0000-0000-000000000000}"/>
          </ac:spMkLst>
        </pc:spChg>
      </pc:sldChg>
      <pc:sldChg chg="modSp mod">
        <pc:chgData name="Eric Pan" userId="c2b6243d-f39b-4125-91c5-35a3876c4e02" providerId="ADAL" clId="{F245976D-710D-4ABB-8BC9-4462166B037D}" dt="2024-07-11T10:29:53.431" v="54" actId="2711"/>
        <pc:sldMkLst>
          <pc:docMk/>
          <pc:sldMk cId="0" sldId="356"/>
        </pc:sldMkLst>
        <pc:spChg chg="mod">
          <ac:chgData name="Eric Pan" userId="c2b6243d-f39b-4125-91c5-35a3876c4e02" providerId="ADAL" clId="{F245976D-710D-4ABB-8BC9-4462166B037D}" dt="2024-07-11T10:29:53.431" v="54" actId="2711"/>
          <ac:spMkLst>
            <pc:docMk/>
            <pc:sldMk cId="0" sldId="356"/>
            <ac:spMk id="3" creationId="{00000000-0000-0000-0000-000000000000}"/>
          </ac:spMkLst>
        </pc:spChg>
        <pc:spChg chg="mod">
          <ac:chgData name="Eric Pan" userId="c2b6243d-f39b-4125-91c5-35a3876c4e02" providerId="ADAL" clId="{F245976D-710D-4ABB-8BC9-4462166B037D}" dt="2024-07-11T10:29:48.854" v="51" actId="2711"/>
          <ac:spMkLst>
            <pc:docMk/>
            <pc:sldMk cId="0" sldId="356"/>
            <ac:spMk id="9" creationId="{00000000-0000-0000-0000-000000000000}"/>
          </ac:spMkLst>
        </pc:spChg>
      </pc:sldChg>
      <pc:sldChg chg="modSp mod">
        <pc:chgData name="Eric Pan" userId="c2b6243d-f39b-4125-91c5-35a3876c4e02" providerId="ADAL" clId="{F245976D-710D-4ABB-8BC9-4462166B037D}" dt="2024-07-11T10:24:56.690" v="13" actId="2711"/>
        <pc:sldMkLst>
          <pc:docMk/>
          <pc:sldMk cId="2444087845" sldId="357"/>
        </pc:sldMkLst>
        <pc:spChg chg="mod">
          <ac:chgData name="Eric Pan" userId="c2b6243d-f39b-4125-91c5-35a3876c4e02" providerId="ADAL" clId="{F245976D-710D-4ABB-8BC9-4462166B037D}" dt="2024-07-11T10:24:56.690" v="13" actId="2711"/>
          <ac:spMkLst>
            <pc:docMk/>
            <pc:sldMk cId="2444087845" sldId="357"/>
            <ac:spMk id="2" creationId="{00000000-0000-0000-0000-000000000000}"/>
          </ac:spMkLst>
        </pc:spChg>
      </pc:sldChg>
      <pc:sldChg chg="modSp mod">
        <pc:chgData name="Eric Pan" userId="c2b6243d-f39b-4125-91c5-35a3876c4e02" providerId="ADAL" clId="{F245976D-710D-4ABB-8BC9-4462166B037D}" dt="2024-07-11T10:27:58.344" v="23" actId="2711"/>
        <pc:sldMkLst>
          <pc:docMk/>
          <pc:sldMk cId="0" sldId="358"/>
        </pc:sldMkLst>
        <pc:spChg chg="mod">
          <ac:chgData name="Eric Pan" userId="c2b6243d-f39b-4125-91c5-35a3876c4e02" providerId="ADAL" clId="{F245976D-710D-4ABB-8BC9-4462166B037D}" dt="2024-07-11T10:27:54.441" v="22" actId="2711"/>
          <ac:spMkLst>
            <pc:docMk/>
            <pc:sldMk cId="0" sldId="358"/>
            <ac:spMk id="66562" creationId="{00000000-0000-0000-0000-000000000000}"/>
          </ac:spMkLst>
        </pc:spChg>
        <pc:spChg chg="mod">
          <ac:chgData name="Eric Pan" userId="c2b6243d-f39b-4125-91c5-35a3876c4e02" providerId="ADAL" clId="{F245976D-710D-4ABB-8BC9-4462166B037D}" dt="2024-07-11T10:27:58.344" v="23" actId="2711"/>
          <ac:spMkLst>
            <pc:docMk/>
            <pc:sldMk cId="0" sldId="358"/>
            <ac:spMk id="66563" creationId="{00000000-0000-0000-0000-000000000000}"/>
          </ac:spMkLst>
        </pc:spChg>
      </pc:sldChg>
      <pc:sldMasterChg chg="modSldLayout">
        <pc:chgData name="Eric Pan" userId="c2b6243d-f39b-4125-91c5-35a3876c4e02" providerId="ADAL" clId="{F245976D-710D-4ABB-8BC9-4462166B037D}" dt="2024-07-11T10:19:10.053" v="0" actId="735"/>
        <pc:sldMasterMkLst>
          <pc:docMk/>
          <pc:sldMasterMk cId="2692108165" sldId="2147483648"/>
        </pc:sldMasterMkLst>
        <pc:sldLayoutChg chg="modSp">
          <pc:chgData name="Eric Pan" userId="c2b6243d-f39b-4125-91c5-35a3876c4e02" providerId="ADAL" clId="{F245976D-710D-4ABB-8BC9-4462166B037D}" dt="2024-07-11T10:19:10.053" v="0" actId="735"/>
          <pc:sldLayoutMkLst>
            <pc:docMk/>
            <pc:sldMasterMk cId="2692108165" sldId="2147483648"/>
            <pc:sldLayoutMk cId="1126098938" sldId="2147483672"/>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115AA5-BD12-4250-96EC-1A3E95A4467A}" type="doc">
      <dgm:prSet loTypeId="urn:microsoft.com/office/officeart/2005/8/layout/process1" loCatId="process" qsTypeId="urn:microsoft.com/office/officeart/2005/8/quickstyle/simple1" qsCatId="simple" csTypeId="urn:microsoft.com/office/officeart/2005/8/colors/accent1_2" csCatId="accent1" phldr="1"/>
      <dgm:spPr/>
    </dgm:pt>
    <dgm:pt modelId="{B9B5B937-E0BE-4E01-91A1-10965ABCAEED}">
      <dgm:prSet phldrT="[Text]"/>
      <dgm:spPr/>
      <dgm:t>
        <a:bodyPr/>
        <a:lstStyle/>
        <a:p>
          <a:r>
            <a:rPr lang="en-CA" b="1" dirty="0"/>
            <a:t>Paint	</a:t>
          </a:r>
        </a:p>
      </dgm:t>
    </dgm:pt>
    <dgm:pt modelId="{245BA65D-739A-44F7-9D0B-BCDC3355462B}" type="parTrans" cxnId="{C49EC4FE-2DAB-4873-B2BD-EAEB23E7A53C}">
      <dgm:prSet/>
      <dgm:spPr/>
      <dgm:t>
        <a:bodyPr/>
        <a:lstStyle/>
        <a:p>
          <a:endParaRPr lang="en-CA"/>
        </a:p>
      </dgm:t>
    </dgm:pt>
    <dgm:pt modelId="{8E80A5F4-3D83-4E70-A23C-32497770AB5A}" type="sibTrans" cxnId="{C49EC4FE-2DAB-4873-B2BD-EAEB23E7A53C}">
      <dgm:prSet/>
      <dgm:spPr/>
      <dgm:t>
        <a:bodyPr/>
        <a:lstStyle/>
        <a:p>
          <a:endParaRPr lang="en-CA" dirty="0"/>
        </a:p>
      </dgm:t>
    </dgm:pt>
    <dgm:pt modelId="{4A82D515-94E0-4FB3-8314-7925AF47B197}">
      <dgm:prSet phldrT="[Text]"/>
      <dgm:spPr/>
      <dgm:t>
        <a:bodyPr/>
        <a:lstStyle/>
        <a:p>
          <a:r>
            <a:rPr lang="en-CA" b="1" dirty="0"/>
            <a:t>Flash</a:t>
          </a:r>
        </a:p>
      </dgm:t>
    </dgm:pt>
    <dgm:pt modelId="{36F14802-C2EF-4984-817B-D38A9EE529DA}" type="parTrans" cxnId="{7FB325C6-A0A3-44CD-A995-4CB8945CF918}">
      <dgm:prSet/>
      <dgm:spPr/>
      <dgm:t>
        <a:bodyPr/>
        <a:lstStyle/>
        <a:p>
          <a:endParaRPr lang="en-CA"/>
        </a:p>
      </dgm:t>
    </dgm:pt>
    <dgm:pt modelId="{6E01B60B-9AC6-4D7F-B001-37FBAB634E38}" type="sibTrans" cxnId="{7FB325C6-A0A3-44CD-A995-4CB8945CF918}">
      <dgm:prSet/>
      <dgm:spPr/>
      <dgm:t>
        <a:bodyPr/>
        <a:lstStyle/>
        <a:p>
          <a:endParaRPr lang="en-CA" dirty="0"/>
        </a:p>
      </dgm:t>
    </dgm:pt>
    <dgm:pt modelId="{6D79C701-B703-4F88-AB38-9D95612E9B9B}">
      <dgm:prSet phldrT="[Text]"/>
      <dgm:spPr/>
      <dgm:t>
        <a:bodyPr/>
        <a:lstStyle/>
        <a:p>
          <a:r>
            <a:rPr lang="en-CA" b="1" dirty="0"/>
            <a:t>Bake</a:t>
          </a:r>
        </a:p>
      </dgm:t>
    </dgm:pt>
    <dgm:pt modelId="{EE95A3EF-D995-48F0-81E5-256E255F0345}" type="parTrans" cxnId="{6D069465-6225-4753-8832-5365CA05BD38}">
      <dgm:prSet/>
      <dgm:spPr/>
      <dgm:t>
        <a:bodyPr/>
        <a:lstStyle/>
        <a:p>
          <a:endParaRPr lang="en-CA"/>
        </a:p>
      </dgm:t>
    </dgm:pt>
    <dgm:pt modelId="{109E298A-FC9C-4F3C-94F4-C24E7354420E}" type="sibTrans" cxnId="{6D069465-6225-4753-8832-5365CA05BD38}">
      <dgm:prSet/>
      <dgm:spPr/>
      <dgm:t>
        <a:bodyPr/>
        <a:lstStyle/>
        <a:p>
          <a:endParaRPr lang="en-CA"/>
        </a:p>
      </dgm:t>
    </dgm:pt>
    <dgm:pt modelId="{3415AF30-18DD-4AD2-853D-BBC0576AA8E4}" type="pres">
      <dgm:prSet presAssocID="{BF115AA5-BD12-4250-96EC-1A3E95A4467A}" presName="Name0" presStyleCnt="0">
        <dgm:presLayoutVars>
          <dgm:dir/>
          <dgm:resizeHandles val="exact"/>
        </dgm:presLayoutVars>
      </dgm:prSet>
      <dgm:spPr/>
    </dgm:pt>
    <dgm:pt modelId="{5A3133E6-9798-4C90-AEEB-5314E34F9CAB}" type="pres">
      <dgm:prSet presAssocID="{B9B5B937-E0BE-4E01-91A1-10965ABCAEED}" presName="node" presStyleLbl="node1" presStyleIdx="0" presStyleCnt="3">
        <dgm:presLayoutVars>
          <dgm:bulletEnabled val="1"/>
        </dgm:presLayoutVars>
      </dgm:prSet>
      <dgm:spPr/>
    </dgm:pt>
    <dgm:pt modelId="{6ECB540B-65B5-4191-9E77-323F80292DBC}" type="pres">
      <dgm:prSet presAssocID="{8E80A5F4-3D83-4E70-A23C-32497770AB5A}" presName="sibTrans" presStyleLbl="sibTrans2D1" presStyleIdx="0" presStyleCnt="2"/>
      <dgm:spPr/>
    </dgm:pt>
    <dgm:pt modelId="{4E3C1DF0-06D5-4E1E-9173-4451BA171C3E}" type="pres">
      <dgm:prSet presAssocID="{8E80A5F4-3D83-4E70-A23C-32497770AB5A}" presName="connectorText" presStyleLbl="sibTrans2D1" presStyleIdx="0" presStyleCnt="2"/>
      <dgm:spPr/>
    </dgm:pt>
    <dgm:pt modelId="{5FBBE736-759B-415B-8F7E-6E7D43679D64}" type="pres">
      <dgm:prSet presAssocID="{4A82D515-94E0-4FB3-8314-7925AF47B197}" presName="node" presStyleLbl="node1" presStyleIdx="1" presStyleCnt="3">
        <dgm:presLayoutVars>
          <dgm:bulletEnabled val="1"/>
        </dgm:presLayoutVars>
      </dgm:prSet>
      <dgm:spPr/>
    </dgm:pt>
    <dgm:pt modelId="{E803CDCB-FB48-4E3B-A2B6-22840203F1B1}" type="pres">
      <dgm:prSet presAssocID="{6E01B60B-9AC6-4D7F-B001-37FBAB634E38}" presName="sibTrans" presStyleLbl="sibTrans2D1" presStyleIdx="1" presStyleCnt="2"/>
      <dgm:spPr/>
    </dgm:pt>
    <dgm:pt modelId="{C5864FE0-0D8C-4AE7-9975-7FC33B2A6E5A}" type="pres">
      <dgm:prSet presAssocID="{6E01B60B-9AC6-4D7F-B001-37FBAB634E38}" presName="connectorText" presStyleLbl="sibTrans2D1" presStyleIdx="1" presStyleCnt="2"/>
      <dgm:spPr/>
    </dgm:pt>
    <dgm:pt modelId="{69815F69-438D-4A10-8F50-502B5480EBD0}" type="pres">
      <dgm:prSet presAssocID="{6D79C701-B703-4F88-AB38-9D95612E9B9B}" presName="node" presStyleLbl="node1" presStyleIdx="2" presStyleCnt="3">
        <dgm:presLayoutVars>
          <dgm:bulletEnabled val="1"/>
        </dgm:presLayoutVars>
      </dgm:prSet>
      <dgm:spPr/>
    </dgm:pt>
  </dgm:ptLst>
  <dgm:cxnLst>
    <dgm:cxn modelId="{8DEBFB12-0464-47F0-A8F3-87C9CD90D64F}" type="presOf" srcId="{8E80A5F4-3D83-4E70-A23C-32497770AB5A}" destId="{6ECB540B-65B5-4191-9E77-323F80292DBC}" srcOrd="0" destOrd="0" presId="urn:microsoft.com/office/officeart/2005/8/layout/process1"/>
    <dgm:cxn modelId="{7EC2C023-E5FA-4CF1-8D14-CA2CBD9E1CC7}" type="presOf" srcId="{6E01B60B-9AC6-4D7F-B001-37FBAB634E38}" destId="{E803CDCB-FB48-4E3B-A2B6-22840203F1B1}" srcOrd="0" destOrd="0" presId="urn:microsoft.com/office/officeart/2005/8/layout/process1"/>
    <dgm:cxn modelId="{F5BC9C3B-7045-420B-86A0-B1D39E49D985}" type="presOf" srcId="{6D79C701-B703-4F88-AB38-9D95612E9B9B}" destId="{69815F69-438D-4A10-8F50-502B5480EBD0}" srcOrd="0" destOrd="0" presId="urn:microsoft.com/office/officeart/2005/8/layout/process1"/>
    <dgm:cxn modelId="{F4BA273D-1628-49F1-9C7E-3B55BD4BD203}" type="presOf" srcId="{BF115AA5-BD12-4250-96EC-1A3E95A4467A}" destId="{3415AF30-18DD-4AD2-853D-BBC0576AA8E4}" srcOrd="0" destOrd="0" presId="urn:microsoft.com/office/officeart/2005/8/layout/process1"/>
    <dgm:cxn modelId="{6D069465-6225-4753-8832-5365CA05BD38}" srcId="{BF115AA5-BD12-4250-96EC-1A3E95A4467A}" destId="{6D79C701-B703-4F88-AB38-9D95612E9B9B}" srcOrd="2" destOrd="0" parTransId="{EE95A3EF-D995-48F0-81E5-256E255F0345}" sibTransId="{109E298A-FC9C-4F3C-94F4-C24E7354420E}"/>
    <dgm:cxn modelId="{392A8356-7CF3-439B-9110-298F44B9345C}" type="presOf" srcId="{8E80A5F4-3D83-4E70-A23C-32497770AB5A}" destId="{4E3C1DF0-06D5-4E1E-9173-4451BA171C3E}" srcOrd="1" destOrd="0" presId="urn:microsoft.com/office/officeart/2005/8/layout/process1"/>
    <dgm:cxn modelId="{3B4D0092-D723-4E52-AADB-DABE74D62A7C}" type="presOf" srcId="{4A82D515-94E0-4FB3-8314-7925AF47B197}" destId="{5FBBE736-759B-415B-8F7E-6E7D43679D64}" srcOrd="0" destOrd="0" presId="urn:microsoft.com/office/officeart/2005/8/layout/process1"/>
    <dgm:cxn modelId="{7FB325C6-A0A3-44CD-A995-4CB8945CF918}" srcId="{BF115AA5-BD12-4250-96EC-1A3E95A4467A}" destId="{4A82D515-94E0-4FB3-8314-7925AF47B197}" srcOrd="1" destOrd="0" parTransId="{36F14802-C2EF-4984-817B-D38A9EE529DA}" sibTransId="{6E01B60B-9AC6-4D7F-B001-37FBAB634E38}"/>
    <dgm:cxn modelId="{455D16E9-2C00-419C-98FC-ACA29E49BCC0}" type="presOf" srcId="{B9B5B937-E0BE-4E01-91A1-10965ABCAEED}" destId="{5A3133E6-9798-4C90-AEEB-5314E34F9CAB}" srcOrd="0" destOrd="0" presId="urn:microsoft.com/office/officeart/2005/8/layout/process1"/>
    <dgm:cxn modelId="{FC45C2EC-6FB8-419E-AE4B-C10DF664DFCB}" type="presOf" srcId="{6E01B60B-9AC6-4D7F-B001-37FBAB634E38}" destId="{C5864FE0-0D8C-4AE7-9975-7FC33B2A6E5A}" srcOrd="1" destOrd="0" presId="urn:microsoft.com/office/officeart/2005/8/layout/process1"/>
    <dgm:cxn modelId="{C49EC4FE-2DAB-4873-B2BD-EAEB23E7A53C}" srcId="{BF115AA5-BD12-4250-96EC-1A3E95A4467A}" destId="{B9B5B937-E0BE-4E01-91A1-10965ABCAEED}" srcOrd="0" destOrd="0" parTransId="{245BA65D-739A-44F7-9D0B-BCDC3355462B}" sibTransId="{8E80A5F4-3D83-4E70-A23C-32497770AB5A}"/>
    <dgm:cxn modelId="{6C607F05-40A5-4027-875B-0EC889169A8A}" type="presParOf" srcId="{3415AF30-18DD-4AD2-853D-BBC0576AA8E4}" destId="{5A3133E6-9798-4C90-AEEB-5314E34F9CAB}" srcOrd="0" destOrd="0" presId="urn:microsoft.com/office/officeart/2005/8/layout/process1"/>
    <dgm:cxn modelId="{45DBF0E5-3B17-486B-B151-767C220C7D04}" type="presParOf" srcId="{3415AF30-18DD-4AD2-853D-BBC0576AA8E4}" destId="{6ECB540B-65B5-4191-9E77-323F80292DBC}" srcOrd="1" destOrd="0" presId="urn:microsoft.com/office/officeart/2005/8/layout/process1"/>
    <dgm:cxn modelId="{A7FACC4F-4ACB-4C3E-A8AC-6DF545D278DB}" type="presParOf" srcId="{6ECB540B-65B5-4191-9E77-323F80292DBC}" destId="{4E3C1DF0-06D5-4E1E-9173-4451BA171C3E}" srcOrd="0" destOrd="0" presId="urn:microsoft.com/office/officeart/2005/8/layout/process1"/>
    <dgm:cxn modelId="{8F96A713-376E-4B08-B964-988B550118D6}" type="presParOf" srcId="{3415AF30-18DD-4AD2-853D-BBC0576AA8E4}" destId="{5FBBE736-759B-415B-8F7E-6E7D43679D64}" srcOrd="2" destOrd="0" presId="urn:microsoft.com/office/officeart/2005/8/layout/process1"/>
    <dgm:cxn modelId="{4003B33C-D53B-4580-AB91-ECDEA0413AF8}" type="presParOf" srcId="{3415AF30-18DD-4AD2-853D-BBC0576AA8E4}" destId="{E803CDCB-FB48-4E3B-A2B6-22840203F1B1}" srcOrd="3" destOrd="0" presId="urn:microsoft.com/office/officeart/2005/8/layout/process1"/>
    <dgm:cxn modelId="{14CE1437-B00B-48F2-B98F-2A9C36DFBD66}" type="presParOf" srcId="{E803CDCB-FB48-4E3B-A2B6-22840203F1B1}" destId="{C5864FE0-0D8C-4AE7-9975-7FC33B2A6E5A}" srcOrd="0" destOrd="0" presId="urn:microsoft.com/office/officeart/2005/8/layout/process1"/>
    <dgm:cxn modelId="{BF68AA11-DC59-4EEC-9679-B59CB6897767}" type="presParOf" srcId="{3415AF30-18DD-4AD2-853D-BBC0576AA8E4}" destId="{69815F69-438D-4A10-8F50-502B5480EBD0}"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3133E6-9798-4C90-AEEB-5314E34F9CAB}">
      <dsp:nvSpPr>
        <dsp:cNvPr id="0" name=""/>
        <dsp:cNvSpPr/>
      </dsp:nvSpPr>
      <dsp:spPr>
        <a:xfrm>
          <a:off x="8036" y="0"/>
          <a:ext cx="2402085" cy="4925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CA" sz="2000" b="1" kern="1200" dirty="0"/>
            <a:t>Paint	</a:t>
          </a:r>
        </a:p>
      </dsp:txBody>
      <dsp:txXfrm>
        <a:off x="22463" y="14427"/>
        <a:ext cx="2373231" cy="463732"/>
      </dsp:txXfrm>
    </dsp:sp>
    <dsp:sp modelId="{6ECB540B-65B5-4191-9E77-323F80292DBC}">
      <dsp:nvSpPr>
        <dsp:cNvPr id="0" name=""/>
        <dsp:cNvSpPr/>
      </dsp:nvSpPr>
      <dsp:spPr>
        <a:xfrm>
          <a:off x="2650331" y="0"/>
          <a:ext cx="509242" cy="4925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CA" sz="1600" kern="1200" dirty="0"/>
        </a:p>
      </dsp:txBody>
      <dsp:txXfrm>
        <a:off x="2650331" y="98517"/>
        <a:ext cx="361466" cy="295552"/>
      </dsp:txXfrm>
    </dsp:sp>
    <dsp:sp modelId="{5FBBE736-759B-415B-8F7E-6E7D43679D64}">
      <dsp:nvSpPr>
        <dsp:cNvPr id="0" name=""/>
        <dsp:cNvSpPr/>
      </dsp:nvSpPr>
      <dsp:spPr>
        <a:xfrm>
          <a:off x="3370957" y="0"/>
          <a:ext cx="2402085" cy="4925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CA" sz="2000" b="1" kern="1200" dirty="0"/>
            <a:t>Flash</a:t>
          </a:r>
        </a:p>
      </dsp:txBody>
      <dsp:txXfrm>
        <a:off x="3385384" y="14427"/>
        <a:ext cx="2373231" cy="463732"/>
      </dsp:txXfrm>
    </dsp:sp>
    <dsp:sp modelId="{E803CDCB-FB48-4E3B-A2B6-22840203F1B1}">
      <dsp:nvSpPr>
        <dsp:cNvPr id="0" name=""/>
        <dsp:cNvSpPr/>
      </dsp:nvSpPr>
      <dsp:spPr>
        <a:xfrm>
          <a:off x="6013251" y="0"/>
          <a:ext cx="509242" cy="4925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CA" sz="1600" kern="1200" dirty="0"/>
        </a:p>
      </dsp:txBody>
      <dsp:txXfrm>
        <a:off x="6013251" y="98517"/>
        <a:ext cx="361466" cy="295552"/>
      </dsp:txXfrm>
    </dsp:sp>
    <dsp:sp modelId="{69815F69-438D-4A10-8F50-502B5480EBD0}">
      <dsp:nvSpPr>
        <dsp:cNvPr id="0" name=""/>
        <dsp:cNvSpPr/>
      </dsp:nvSpPr>
      <dsp:spPr>
        <a:xfrm>
          <a:off x="6733877" y="0"/>
          <a:ext cx="2402085" cy="4925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CA" sz="2000" b="1" kern="1200" dirty="0"/>
            <a:t>Bake</a:t>
          </a:r>
        </a:p>
      </dsp:txBody>
      <dsp:txXfrm>
        <a:off x="6748304" y="14427"/>
        <a:ext cx="2373231" cy="46373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86B682-D850-4023-AE7F-1904D9AB0BF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FE7770FC-75F4-45EA-A3CA-EC8C3734E8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AB10B9D-77B7-4E63-9238-FE8353E72DF1}" type="datetimeFigureOut">
              <a:rPr lang="en-GB" smtClean="0"/>
              <a:t>11/07/2024</a:t>
            </a:fld>
            <a:endParaRPr lang="en-GB"/>
          </a:p>
        </p:txBody>
      </p:sp>
      <p:sp>
        <p:nvSpPr>
          <p:cNvPr id="4" name="Footer Placeholder 3">
            <a:extLst>
              <a:ext uri="{FF2B5EF4-FFF2-40B4-BE49-F238E27FC236}">
                <a16:creationId xmlns:a16="http://schemas.microsoft.com/office/drawing/2014/main" id="{376DA6D5-25D0-48DD-806D-FF732AB3A6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48BD48C-90F8-4479-A391-B2574345FE6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5FCBEBF-3ACF-4D8F-BEE7-AD3379650479}" type="slidenum">
              <a:rPr lang="en-GB" smtClean="0"/>
              <a:t>‹#›</a:t>
            </a:fld>
            <a:endParaRPr lang="en-GB"/>
          </a:p>
        </p:txBody>
      </p:sp>
    </p:spTree>
    <p:extLst>
      <p:ext uri="{BB962C8B-B14F-4D97-AF65-F5344CB8AC3E}">
        <p14:creationId xmlns:p14="http://schemas.microsoft.com/office/powerpoint/2010/main" val="26122984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EBDE51-6A36-D241-87B4-6CD278A79446}" type="datetimeFigureOut">
              <a:rPr lang="en-GB" smtClean="0"/>
              <a:t>11/07/2024</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45473B-A22A-124D-8651-2C03EA22303A}" type="slidenum">
              <a:rPr lang="en-GB" smtClean="0"/>
              <a:t>‹#›</a:t>
            </a:fld>
            <a:endParaRPr lang="en-GB"/>
          </a:p>
        </p:txBody>
      </p:sp>
    </p:spTree>
    <p:extLst>
      <p:ext uri="{BB962C8B-B14F-4D97-AF65-F5344CB8AC3E}">
        <p14:creationId xmlns:p14="http://schemas.microsoft.com/office/powerpoint/2010/main" val="2467781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3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jpeg"/><Relationship Id="rId7"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jpeg"/><Relationship Id="rId7" Type="http://schemas.openxmlformats.org/officeDocument/2006/relationships/image" Target="../media/image31.jpeg"/><Relationship Id="rId2" Type="http://schemas.openxmlformats.org/officeDocument/2006/relationships/image" Target="../media/image29.jpeg"/><Relationship Id="rId1" Type="http://schemas.openxmlformats.org/officeDocument/2006/relationships/slideMaster" Target="../slideMasters/slideMaster1.xml"/><Relationship Id="rId6" Type="http://schemas.openxmlformats.org/officeDocument/2006/relationships/image" Target="../media/image30.jpeg"/><Relationship Id="rId5" Type="http://schemas.openxmlformats.org/officeDocument/2006/relationships/image" Target="../media/image3.emf"/><Relationship Id="rId4" Type="http://schemas.openxmlformats.org/officeDocument/2006/relationships/image" Target="../media/image1.png"/><Relationship Id="rId9" Type="http://schemas.openxmlformats.org/officeDocument/2006/relationships/image" Target="../media/image33.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jpeg"/><Relationship Id="rId7" Type="http://schemas.openxmlformats.org/officeDocument/2006/relationships/image" Target="../media/image13.jpe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jpeg"/><Relationship Id="rId7" Type="http://schemas.openxmlformats.org/officeDocument/2006/relationships/image" Target="../media/image18.jpe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jpeg"/><Relationship Id="rId7" Type="http://schemas.openxmlformats.org/officeDocument/2006/relationships/image" Target="../media/image23.jpeg"/><Relationship Id="rId2" Type="http://schemas.openxmlformats.org/officeDocument/2006/relationships/image" Target="../media/image19.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jpeg"/><Relationship Id="rId7" Type="http://schemas.openxmlformats.org/officeDocument/2006/relationships/image" Target="../media/image28.jpeg"/><Relationship Id="rId2" Type="http://schemas.openxmlformats.org/officeDocument/2006/relationships/image" Target="../media/image24.jpeg"/><Relationship Id="rId1" Type="http://schemas.openxmlformats.org/officeDocument/2006/relationships/slideMaster" Target="../slideMasters/slideMaster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jpeg"/><Relationship Id="rId7" Type="http://schemas.openxmlformats.org/officeDocument/2006/relationships/image" Target="../media/image31.jpeg"/><Relationship Id="rId2" Type="http://schemas.openxmlformats.org/officeDocument/2006/relationships/image" Target="../media/image29.jpeg"/><Relationship Id="rId1" Type="http://schemas.openxmlformats.org/officeDocument/2006/relationships/slideMaster" Target="../slideMasters/slideMaster1.xml"/><Relationship Id="rId6" Type="http://schemas.openxmlformats.org/officeDocument/2006/relationships/image" Target="../media/image30.jpeg"/><Relationship Id="rId5" Type="http://schemas.openxmlformats.org/officeDocument/2006/relationships/image" Target="../media/image3.emf"/><Relationship Id="rId4" Type="http://schemas.openxmlformats.org/officeDocument/2006/relationships/image" Target="../media/image1.png"/><Relationship Id="rId9" Type="http://schemas.openxmlformats.org/officeDocument/2006/relationships/image" Target="../media/image3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DB8D49D3-34FC-4CDB-BCB7-E05A1B98E59E}"/>
              </a:ext>
            </a:extLst>
          </p:cNvPr>
          <p:cNvSpPr>
            <a:spLocks noGrp="1"/>
          </p:cNvSpPr>
          <p:nvPr>
            <p:ph type="pic" sz="quarter" idx="18"/>
          </p:nvPr>
        </p:nvSpPr>
        <p:spPr>
          <a:xfrm>
            <a:off x="0" y="946800"/>
            <a:ext cx="12193200" cy="3985200"/>
          </a:xfrm>
          <a:prstGeom prst="rect">
            <a:avLst/>
          </a:prstGeom>
          <a:solidFill>
            <a:schemeClr val="bg1">
              <a:lumMod val="95000"/>
            </a:schemeClr>
          </a:solidFill>
        </p:spPr>
        <p:txBody>
          <a:bodyPr>
            <a:normAutofit/>
          </a:bodyPr>
          <a:lstStyle>
            <a:lvl1pPr marL="0" indent="0" algn="ctr">
              <a:lnSpc>
                <a:spcPct val="200000"/>
              </a:lnSpc>
              <a:buNone/>
              <a:defRPr sz="1600"/>
            </a:lvl1pPr>
          </a:lstStyle>
          <a:p>
            <a:r>
              <a:rPr lang="en-US" noProof="0"/>
              <a:t>Click icon to add picture</a:t>
            </a:r>
          </a:p>
        </p:txBody>
      </p:sp>
      <p:sp>
        <p:nvSpPr>
          <p:cNvPr id="74" name="Content Placeholder 73">
            <a:extLst>
              <a:ext uri="{FF2B5EF4-FFF2-40B4-BE49-F238E27FC236}">
                <a16:creationId xmlns:a16="http://schemas.microsoft.com/office/drawing/2014/main" id="{87061CE5-B8CB-4EAE-A9C2-A0C3338CF192}"/>
              </a:ext>
            </a:extLst>
          </p:cNvPr>
          <p:cNvSpPr>
            <a:spLocks noGrp="1"/>
          </p:cNvSpPr>
          <p:nvPr>
            <p:ph sz="quarter" idx="24" hasCustomPrompt="1"/>
          </p:nvPr>
        </p:nvSpPr>
        <p:spPr>
          <a:xfrm>
            <a:off x="0" y="3499200"/>
            <a:ext cx="12192000" cy="1432800"/>
          </a:xfrm>
          <a:blipFill>
            <a:blip r:embed="rId2" cstate="screen">
              <a:alphaModFix amt="80000"/>
              <a:extLst>
                <a:ext uri="{28A0092B-C50C-407E-A947-70E740481C1C}">
                  <a14:useLocalDpi xmlns:a14="http://schemas.microsoft.com/office/drawing/2010/main" val="0"/>
                </a:ext>
              </a:extLst>
            </a:blip>
            <a:stretch>
              <a:fillRect/>
            </a:stretch>
          </a:blipFill>
        </p:spPr>
        <p:txBody>
          <a:bodyPr tIns="108000" rIns="360000">
            <a:normAutofit/>
          </a:bodyPr>
          <a:lstStyle>
            <a:lvl1pPr marL="324000" algn="r">
              <a:lnSpc>
                <a:spcPct val="100000"/>
              </a:lnSpc>
              <a:spcBef>
                <a:spcPts val="300"/>
              </a:spcBef>
              <a:defRPr sz="1400">
                <a:solidFill>
                  <a:schemeClr val="bg1"/>
                </a:solidFill>
              </a:defRPr>
            </a:lvl1pPr>
          </a:lstStyle>
          <a:p>
            <a:pPr lvl="0"/>
            <a:br>
              <a:rPr lang="en-US" noProof="0" dirty="0"/>
            </a:br>
            <a:r>
              <a:rPr lang="nl-NL" dirty="0"/>
              <a:t>BY: FULL NAME, job </a:t>
            </a:r>
            <a:r>
              <a:rPr lang="nl-NL" dirty="0" err="1"/>
              <a:t>title</a:t>
            </a:r>
            <a:r>
              <a:rPr lang="nl-NL" dirty="0"/>
              <a:t> /// FULL NAME, job </a:t>
            </a:r>
            <a:r>
              <a:rPr lang="nl-NL" dirty="0" err="1"/>
              <a:t>title</a:t>
            </a:r>
            <a:endParaRPr lang="en-US" noProof="0" dirty="0"/>
          </a:p>
        </p:txBody>
      </p:sp>
      <p:sp>
        <p:nvSpPr>
          <p:cNvPr id="36" name="Picture Placeholder 29">
            <a:extLst>
              <a:ext uri="{FF2B5EF4-FFF2-40B4-BE49-F238E27FC236}">
                <a16:creationId xmlns:a16="http://schemas.microsoft.com/office/drawing/2014/main" id="{7F8B8998-FA5E-498C-AD1C-E3B63528570D}"/>
              </a:ext>
            </a:extLst>
          </p:cNvPr>
          <p:cNvSpPr>
            <a:spLocks noGrp="1"/>
          </p:cNvSpPr>
          <p:nvPr>
            <p:ph type="pic" sz="quarter" idx="17"/>
          </p:nvPr>
        </p:nvSpPr>
        <p:spPr>
          <a:xfrm>
            <a:off x="10240201" y="4320000"/>
            <a:ext cx="1980000" cy="1260000"/>
          </a:xfrm>
          <a:prstGeom prst="rect">
            <a:avLst/>
          </a:prstGeom>
          <a:solidFill>
            <a:schemeClr val="bg1">
              <a:lumMod val="95000"/>
            </a:schemeClr>
          </a:solidFill>
          <a:ln w="50800" cap="sq" cmpd="sng">
            <a:solidFill>
              <a:schemeClr val="bg1"/>
            </a:solidFill>
            <a:miter lim="800000"/>
          </a:ln>
        </p:spPr>
        <p:txBody>
          <a:bodyPr anchor="t">
            <a:normAutofit/>
          </a:bodyPr>
          <a:lstStyle>
            <a:lvl1pPr marL="0" indent="0" algn="ctr">
              <a:lnSpc>
                <a:spcPct val="150000"/>
              </a:lnSpc>
              <a:buNone/>
              <a:defRPr sz="1000"/>
            </a:lvl1pPr>
          </a:lstStyle>
          <a:p>
            <a:r>
              <a:rPr lang="en-US" noProof="0"/>
              <a:t>Click icon to add picture</a:t>
            </a:r>
          </a:p>
        </p:txBody>
      </p:sp>
      <p:sp>
        <p:nvSpPr>
          <p:cNvPr id="42" name="Picture Placeholder 29">
            <a:extLst>
              <a:ext uri="{FF2B5EF4-FFF2-40B4-BE49-F238E27FC236}">
                <a16:creationId xmlns:a16="http://schemas.microsoft.com/office/drawing/2014/main" id="{A803E9EB-AB0C-4908-BD2F-DF32DE081A39}"/>
              </a:ext>
            </a:extLst>
          </p:cNvPr>
          <p:cNvSpPr>
            <a:spLocks noGrp="1"/>
          </p:cNvSpPr>
          <p:nvPr>
            <p:ph type="pic" sz="quarter" idx="19"/>
          </p:nvPr>
        </p:nvSpPr>
        <p:spPr>
          <a:xfrm>
            <a:off x="8260201" y="4320000"/>
            <a:ext cx="1980000" cy="1260000"/>
          </a:xfrm>
          <a:prstGeom prst="rect">
            <a:avLst/>
          </a:prstGeom>
          <a:solidFill>
            <a:schemeClr val="bg1">
              <a:lumMod val="95000"/>
            </a:schemeClr>
          </a:solidFill>
          <a:ln w="50800" cap="sq" cmpd="sng">
            <a:solidFill>
              <a:schemeClr val="bg1"/>
            </a:solidFill>
            <a:miter lim="800000"/>
          </a:ln>
        </p:spPr>
        <p:txBody>
          <a:bodyPr anchor="t">
            <a:normAutofit/>
          </a:bodyPr>
          <a:lstStyle>
            <a:lvl1pPr marL="0" indent="0" algn="ctr">
              <a:lnSpc>
                <a:spcPct val="150000"/>
              </a:lnSpc>
              <a:buNone/>
              <a:defRPr sz="1000"/>
            </a:lvl1pPr>
          </a:lstStyle>
          <a:p>
            <a:r>
              <a:rPr lang="en-US" noProof="0"/>
              <a:t>Click icon to add picture</a:t>
            </a:r>
          </a:p>
        </p:txBody>
      </p:sp>
      <p:sp>
        <p:nvSpPr>
          <p:cNvPr id="43" name="Picture Placeholder 29">
            <a:extLst>
              <a:ext uri="{FF2B5EF4-FFF2-40B4-BE49-F238E27FC236}">
                <a16:creationId xmlns:a16="http://schemas.microsoft.com/office/drawing/2014/main" id="{D579F2AB-0922-460A-9CCF-21DF32F3AA0D}"/>
              </a:ext>
            </a:extLst>
          </p:cNvPr>
          <p:cNvSpPr>
            <a:spLocks noGrp="1"/>
          </p:cNvSpPr>
          <p:nvPr>
            <p:ph type="pic" sz="quarter" idx="20"/>
          </p:nvPr>
        </p:nvSpPr>
        <p:spPr>
          <a:xfrm>
            <a:off x="6280201" y="4320000"/>
            <a:ext cx="1980000" cy="1260000"/>
          </a:xfrm>
          <a:prstGeom prst="rect">
            <a:avLst/>
          </a:prstGeom>
          <a:solidFill>
            <a:schemeClr val="bg1">
              <a:lumMod val="95000"/>
            </a:schemeClr>
          </a:solidFill>
          <a:ln w="50800" cap="sq" cmpd="sng">
            <a:solidFill>
              <a:schemeClr val="bg1"/>
            </a:solidFill>
            <a:miter lim="800000"/>
          </a:ln>
        </p:spPr>
        <p:txBody>
          <a:bodyPr anchor="t">
            <a:normAutofit/>
          </a:bodyPr>
          <a:lstStyle>
            <a:lvl1pPr marL="0" indent="0" algn="ctr">
              <a:lnSpc>
                <a:spcPct val="150000"/>
              </a:lnSpc>
              <a:buNone/>
              <a:defRPr sz="1000"/>
            </a:lvl1pPr>
          </a:lstStyle>
          <a:p>
            <a:r>
              <a:rPr lang="en-US" noProof="0"/>
              <a:t>Click icon to add picture</a:t>
            </a:r>
          </a:p>
        </p:txBody>
      </p:sp>
      <p:sp>
        <p:nvSpPr>
          <p:cNvPr id="44" name="Picture Placeholder 29">
            <a:extLst>
              <a:ext uri="{FF2B5EF4-FFF2-40B4-BE49-F238E27FC236}">
                <a16:creationId xmlns:a16="http://schemas.microsoft.com/office/drawing/2014/main" id="{44C3B532-8317-4E32-BD3F-E2CA313AAEDE}"/>
              </a:ext>
            </a:extLst>
          </p:cNvPr>
          <p:cNvSpPr>
            <a:spLocks noGrp="1"/>
          </p:cNvSpPr>
          <p:nvPr>
            <p:ph type="pic" sz="quarter" idx="21"/>
          </p:nvPr>
        </p:nvSpPr>
        <p:spPr>
          <a:xfrm>
            <a:off x="4300201" y="4320000"/>
            <a:ext cx="1980000" cy="1260000"/>
          </a:xfrm>
          <a:prstGeom prst="rect">
            <a:avLst/>
          </a:prstGeom>
          <a:solidFill>
            <a:schemeClr val="bg1">
              <a:lumMod val="95000"/>
            </a:schemeClr>
          </a:solidFill>
          <a:ln w="50800" cap="sq" cmpd="sng">
            <a:solidFill>
              <a:schemeClr val="bg1"/>
            </a:solidFill>
            <a:miter lim="800000"/>
          </a:ln>
        </p:spPr>
        <p:txBody>
          <a:bodyPr anchor="t">
            <a:normAutofit/>
          </a:bodyPr>
          <a:lstStyle>
            <a:lvl1pPr marL="0" indent="0" algn="ctr">
              <a:lnSpc>
                <a:spcPct val="150000"/>
              </a:lnSpc>
              <a:buNone/>
              <a:defRPr sz="1000"/>
            </a:lvl1pPr>
          </a:lstStyle>
          <a:p>
            <a:r>
              <a:rPr lang="en-US" noProof="0"/>
              <a:t>Click icon to add picture</a:t>
            </a:r>
          </a:p>
        </p:txBody>
      </p:sp>
      <p:pic>
        <p:nvPicPr>
          <p:cNvPr id="5" name="Afbeelding 4">
            <a:extLst>
              <a:ext uri="{FF2B5EF4-FFF2-40B4-BE49-F238E27FC236}">
                <a16:creationId xmlns:a16="http://schemas.microsoft.com/office/drawing/2014/main" id="{7779E325-E3F8-254B-818A-D16DB27A1898}"/>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653991" y="6116059"/>
            <a:ext cx="1258524" cy="569482"/>
          </a:xfrm>
          <a:prstGeom prst="rect">
            <a:avLst/>
          </a:prstGeom>
        </p:spPr>
      </p:pic>
      <p:sp>
        <p:nvSpPr>
          <p:cNvPr id="3" name="Tijdelijke aanduiding voor voettekst 2">
            <a:extLst>
              <a:ext uri="{FF2B5EF4-FFF2-40B4-BE49-F238E27FC236}">
                <a16:creationId xmlns:a16="http://schemas.microsoft.com/office/drawing/2014/main" id="{647AE451-AE53-3F40-9E97-3E0CBF72266D}"/>
              </a:ext>
            </a:extLst>
          </p:cNvPr>
          <p:cNvSpPr>
            <a:spLocks noGrp="1"/>
          </p:cNvSpPr>
          <p:nvPr>
            <p:ph type="ftr" sz="quarter" idx="26"/>
          </p:nvPr>
        </p:nvSpPr>
        <p:spPr/>
        <p:txBody>
          <a:bodyPr/>
          <a:lstStyle/>
          <a:p>
            <a:endParaRPr lang="en-US" noProof="0"/>
          </a:p>
        </p:txBody>
      </p:sp>
      <p:sp>
        <p:nvSpPr>
          <p:cNvPr id="17" name="Date Placeholder 3">
            <a:extLst>
              <a:ext uri="{FF2B5EF4-FFF2-40B4-BE49-F238E27FC236}">
                <a16:creationId xmlns:a16="http://schemas.microsoft.com/office/drawing/2014/main" id="{F4D725D0-34A0-4240-BC95-80337638CBFA}"/>
              </a:ext>
            </a:extLst>
          </p:cNvPr>
          <p:cNvSpPr>
            <a:spLocks noGrp="1"/>
          </p:cNvSpPr>
          <p:nvPr>
            <p:ph type="dt" sz="half" idx="2"/>
          </p:nvPr>
        </p:nvSpPr>
        <p:spPr>
          <a:xfrm>
            <a:off x="7728154" y="6373932"/>
            <a:ext cx="2743200" cy="149271"/>
          </a:xfrm>
          <a:prstGeom prst="rect">
            <a:avLst/>
          </a:prstGeom>
        </p:spPr>
        <p:txBody>
          <a:bodyPr vert="horz" lIns="0" tIns="45720" rIns="72000" bIns="45720" rtlCol="0" anchor="ctr"/>
          <a:lstStyle>
            <a:lvl1pPr algn="r">
              <a:defRPr sz="1100">
                <a:solidFill>
                  <a:srgbClr val="002060"/>
                </a:solidFill>
              </a:defRPr>
            </a:lvl1pPr>
          </a:lstStyle>
          <a:p>
            <a:fld id="{F27EF06A-D140-4F8F-B1F4-A124DF7BC45C}" type="datetime3">
              <a:rPr lang="en-US" noProof="0" smtClean="0"/>
              <a:t>11 July 2024</a:t>
            </a:fld>
            <a:endParaRPr lang="en-US" noProof="0"/>
          </a:p>
        </p:txBody>
      </p:sp>
      <p:pic>
        <p:nvPicPr>
          <p:cNvPr id="15" name="Afbeelding 14">
            <a:extLst>
              <a:ext uri="{FF2B5EF4-FFF2-40B4-BE49-F238E27FC236}">
                <a16:creationId xmlns:a16="http://schemas.microsoft.com/office/drawing/2014/main" id="{E871D70B-E738-0C41-88BC-C7CFAB7BA48E}"/>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t="29334" b="60114"/>
          <a:stretch/>
        </p:blipFill>
        <p:spPr>
          <a:xfrm>
            <a:off x="4299000" y="5612271"/>
            <a:ext cx="7892999" cy="61257"/>
          </a:xfrm>
          <a:prstGeom prst="rect">
            <a:avLst/>
          </a:prstGeom>
        </p:spPr>
      </p:pic>
      <p:sp>
        <p:nvSpPr>
          <p:cNvPr id="6" name="Text Placeholder 5">
            <a:extLst>
              <a:ext uri="{FF2B5EF4-FFF2-40B4-BE49-F238E27FC236}">
                <a16:creationId xmlns:a16="http://schemas.microsoft.com/office/drawing/2014/main" id="{FB1CF518-449B-476B-A3E2-960B55585622}"/>
              </a:ext>
            </a:extLst>
          </p:cNvPr>
          <p:cNvSpPr>
            <a:spLocks noGrp="1"/>
          </p:cNvSpPr>
          <p:nvPr>
            <p:ph type="body" sz="quarter" idx="27" hasCustomPrompt="1"/>
          </p:nvPr>
        </p:nvSpPr>
        <p:spPr>
          <a:xfrm>
            <a:off x="0" y="424318"/>
            <a:ext cx="12192000" cy="466165"/>
          </a:xfrm>
        </p:spPr>
        <p:txBody>
          <a:bodyPr rIns="360000">
            <a:noAutofit/>
          </a:bodyPr>
          <a:lstStyle>
            <a:lvl1pPr algn="r">
              <a:defRPr lang="en-US" sz="2400" kern="1200" dirty="0" smtClean="0">
                <a:solidFill>
                  <a:srgbClr val="002060"/>
                </a:solidFill>
                <a:latin typeface="+mn-lt"/>
                <a:ea typeface="+mj-ea"/>
                <a:cs typeface="+mj-cs"/>
              </a:defRPr>
            </a:lvl1pPr>
          </a:lstStyle>
          <a:p>
            <a:pPr lvl="0"/>
            <a:r>
              <a:rPr lang="en-US" noProof="0"/>
              <a:t>subtitle lowercase</a:t>
            </a:r>
          </a:p>
        </p:txBody>
      </p:sp>
      <p:sp>
        <p:nvSpPr>
          <p:cNvPr id="18" name="Text Placeholder 5">
            <a:extLst>
              <a:ext uri="{FF2B5EF4-FFF2-40B4-BE49-F238E27FC236}">
                <a16:creationId xmlns:a16="http://schemas.microsoft.com/office/drawing/2014/main" id="{5775E655-A635-4532-97A8-AE9F7ACBF4E0}"/>
              </a:ext>
            </a:extLst>
          </p:cNvPr>
          <p:cNvSpPr>
            <a:spLocks noGrp="1"/>
          </p:cNvSpPr>
          <p:nvPr>
            <p:ph type="body" sz="quarter" idx="28" hasCustomPrompt="1"/>
          </p:nvPr>
        </p:nvSpPr>
        <p:spPr>
          <a:xfrm>
            <a:off x="-1200" y="54761"/>
            <a:ext cx="12192000" cy="396000"/>
          </a:xfrm>
        </p:spPr>
        <p:txBody>
          <a:bodyPr rIns="360000">
            <a:noAutofit/>
          </a:bodyPr>
          <a:lstStyle>
            <a:lvl1pPr algn="r">
              <a:defRPr lang="en-US" sz="2400" kern="1200" cap="all" baseline="0" dirty="0" smtClean="0">
                <a:solidFill>
                  <a:srgbClr val="002060"/>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pPr lvl="0"/>
            <a:r>
              <a:rPr lang="en-US" noProof="0" dirty="0"/>
              <a:t>title </a:t>
            </a:r>
            <a:r>
              <a:rPr lang="en-GB" dirty="0"/>
              <a:t>(in ALL CAPS)</a:t>
            </a:r>
            <a:endParaRPr lang="en-US" noProof="0" dirty="0"/>
          </a:p>
        </p:txBody>
      </p:sp>
    </p:spTree>
    <p:extLst>
      <p:ext uri="{BB962C8B-B14F-4D97-AF65-F5344CB8AC3E}">
        <p14:creationId xmlns:p14="http://schemas.microsoft.com/office/powerpoint/2010/main" val="1962932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3 pictures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F29D13D-A5CA-4F92-9AD5-70BE1638BCE1}"/>
              </a:ext>
            </a:extLst>
          </p:cNvPr>
          <p:cNvSpPr>
            <a:spLocks noGrp="1"/>
          </p:cNvSpPr>
          <p:nvPr>
            <p:ph type="dt" sz="half" idx="10"/>
          </p:nvPr>
        </p:nvSpPr>
        <p:spPr/>
        <p:txBody>
          <a:bodyPr/>
          <a:lstStyle/>
          <a:p>
            <a:fld id="{F504528A-F05B-4C5B-BC16-2CFB9AAA1CE6}" type="datetime3">
              <a:rPr lang="en-US" noProof="0" smtClean="0"/>
              <a:t>11 July 2024</a:t>
            </a:fld>
            <a:endParaRPr lang="en-US" noProof="0"/>
          </a:p>
        </p:txBody>
      </p:sp>
      <p:sp>
        <p:nvSpPr>
          <p:cNvPr id="13" name="Tijdelijke aanduiding voor afbeelding 4">
            <a:extLst>
              <a:ext uri="{FF2B5EF4-FFF2-40B4-BE49-F238E27FC236}">
                <a16:creationId xmlns:a16="http://schemas.microsoft.com/office/drawing/2014/main" id="{98A4A320-9D37-6E4A-BC98-197108655593}"/>
              </a:ext>
            </a:extLst>
          </p:cNvPr>
          <p:cNvSpPr>
            <a:spLocks noGrp="1"/>
          </p:cNvSpPr>
          <p:nvPr>
            <p:ph type="pic" sz="quarter" idx="28"/>
          </p:nvPr>
        </p:nvSpPr>
        <p:spPr>
          <a:xfrm>
            <a:off x="8009164" y="1080000"/>
            <a:ext cx="4182836" cy="1971410"/>
          </a:xfrm>
          <a:solidFill>
            <a:schemeClr val="bg1">
              <a:lumMod val="95000"/>
            </a:schemeClr>
          </a:solidFill>
        </p:spPr>
        <p:txBody>
          <a:bodyPr/>
          <a:lstStyle/>
          <a:p>
            <a:r>
              <a:rPr lang="en-US" noProof="0"/>
              <a:t>Click icon to add picture</a:t>
            </a:r>
          </a:p>
        </p:txBody>
      </p:sp>
      <p:sp>
        <p:nvSpPr>
          <p:cNvPr id="16" name="Tijdelijke aanduiding voor afbeelding 4">
            <a:extLst>
              <a:ext uri="{FF2B5EF4-FFF2-40B4-BE49-F238E27FC236}">
                <a16:creationId xmlns:a16="http://schemas.microsoft.com/office/drawing/2014/main" id="{D394EAC2-DF71-5E4E-9454-379947F719C4}"/>
              </a:ext>
            </a:extLst>
          </p:cNvPr>
          <p:cNvSpPr>
            <a:spLocks noGrp="1"/>
          </p:cNvSpPr>
          <p:nvPr>
            <p:ph type="pic" sz="quarter" idx="29"/>
          </p:nvPr>
        </p:nvSpPr>
        <p:spPr>
          <a:xfrm>
            <a:off x="3713389" y="1080000"/>
            <a:ext cx="4182836" cy="1971410"/>
          </a:xfrm>
          <a:solidFill>
            <a:schemeClr val="bg1">
              <a:lumMod val="95000"/>
            </a:schemeClr>
          </a:solidFill>
        </p:spPr>
        <p:txBody>
          <a:bodyPr/>
          <a:lstStyle/>
          <a:p>
            <a:r>
              <a:rPr lang="en-US" noProof="0"/>
              <a:t>Click icon to add picture</a:t>
            </a:r>
          </a:p>
        </p:txBody>
      </p:sp>
      <p:sp>
        <p:nvSpPr>
          <p:cNvPr id="2" name="Tijdelijke aanduiding voor voettekst 1">
            <a:extLst>
              <a:ext uri="{FF2B5EF4-FFF2-40B4-BE49-F238E27FC236}">
                <a16:creationId xmlns:a16="http://schemas.microsoft.com/office/drawing/2014/main" id="{262E972D-19EA-114B-B46E-037D13F2F28C}"/>
              </a:ext>
            </a:extLst>
          </p:cNvPr>
          <p:cNvSpPr>
            <a:spLocks noGrp="1"/>
          </p:cNvSpPr>
          <p:nvPr>
            <p:ph type="ftr" sz="quarter" idx="30"/>
          </p:nvPr>
        </p:nvSpPr>
        <p:spPr/>
        <p:txBody>
          <a:bodyPr/>
          <a:lstStyle/>
          <a:p>
            <a:endParaRPr lang="en-US" noProof="0"/>
          </a:p>
        </p:txBody>
      </p:sp>
      <p:sp>
        <p:nvSpPr>
          <p:cNvPr id="17" name="Rechthoek 9">
            <a:extLst>
              <a:ext uri="{FF2B5EF4-FFF2-40B4-BE49-F238E27FC236}">
                <a16:creationId xmlns:a16="http://schemas.microsoft.com/office/drawing/2014/main" id="{24C31C44-9EFA-46BB-8159-57732FB3A307}"/>
              </a:ext>
            </a:extLst>
          </p:cNvPr>
          <p:cNvSpPr/>
          <p:nvPr userDrawn="1"/>
        </p:nvSpPr>
        <p:spPr>
          <a:xfrm>
            <a:off x="0" y="4410"/>
            <a:ext cx="12192000" cy="946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Titel 9">
            <a:extLst>
              <a:ext uri="{FF2B5EF4-FFF2-40B4-BE49-F238E27FC236}">
                <a16:creationId xmlns:a16="http://schemas.microsoft.com/office/drawing/2014/main" id="{79D1732A-DEC6-4A17-B04E-2400D7F5E849}"/>
              </a:ext>
            </a:extLst>
          </p:cNvPr>
          <p:cNvSpPr>
            <a:spLocks noGrp="1"/>
          </p:cNvSpPr>
          <p:nvPr>
            <p:ph type="title"/>
          </p:nvPr>
        </p:nvSpPr>
        <p:spPr>
          <a:xfrm>
            <a:off x="0" y="1"/>
            <a:ext cx="12193200" cy="946800"/>
          </a:xfrm>
        </p:spPr>
        <p:txBody>
          <a:bodyPr lIns="360000"/>
          <a:lstStyle>
            <a:lvl1pPr algn="l">
              <a:defRPr>
                <a:solidFill>
                  <a:schemeClr val="bg1"/>
                </a:solidFill>
                <a:latin typeface="+mn-lt"/>
              </a:defRPr>
            </a:lvl1pPr>
          </a:lstStyle>
          <a:p>
            <a:r>
              <a:rPr lang="en-US" noProof="0"/>
              <a:t>Click to edit Master title style</a:t>
            </a:r>
          </a:p>
        </p:txBody>
      </p:sp>
      <p:sp>
        <p:nvSpPr>
          <p:cNvPr id="19" name="Content Placeholder 18">
            <a:extLst>
              <a:ext uri="{FF2B5EF4-FFF2-40B4-BE49-F238E27FC236}">
                <a16:creationId xmlns:a16="http://schemas.microsoft.com/office/drawing/2014/main" id="{D574ABFF-457A-4DF4-A444-B90741640AAE}"/>
              </a:ext>
            </a:extLst>
          </p:cNvPr>
          <p:cNvSpPr>
            <a:spLocks noGrp="1"/>
          </p:cNvSpPr>
          <p:nvPr>
            <p:ph sz="quarter" idx="31" hasCustomPrompt="1"/>
          </p:nvPr>
        </p:nvSpPr>
        <p:spPr>
          <a:xfrm>
            <a:off x="3713389" y="3146566"/>
            <a:ext cx="8353274" cy="2862800"/>
          </a:xfrm>
        </p:spPr>
        <p:txBody>
          <a:bodyPr lIns="180000" tIns="180000" rIns="180000" bIns="18000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ijdelijke aanduiding voor afbeelding 13">
            <a:extLst>
              <a:ext uri="{FF2B5EF4-FFF2-40B4-BE49-F238E27FC236}">
                <a16:creationId xmlns:a16="http://schemas.microsoft.com/office/drawing/2014/main" id="{9BE984ED-93CB-4D11-84BB-77197CF33FFB}"/>
              </a:ext>
            </a:extLst>
          </p:cNvPr>
          <p:cNvSpPr>
            <a:spLocks noGrp="1"/>
          </p:cNvSpPr>
          <p:nvPr>
            <p:ph type="pic" sz="quarter" idx="26"/>
          </p:nvPr>
        </p:nvSpPr>
        <p:spPr>
          <a:xfrm>
            <a:off x="0" y="1080000"/>
            <a:ext cx="3600450" cy="4928481"/>
          </a:xfrm>
          <a:solidFill>
            <a:schemeClr val="bg1">
              <a:lumMod val="95000"/>
            </a:schemeClr>
          </a:solidFill>
        </p:spPr>
        <p:txBody>
          <a:bodyPr/>
          <a:lstStyle/>
          <a:p>
            <a:r>
              <a:rPr lang="en-US" noProof="0"/>
              <a:t>Click icon to add picture</a:t>
            </a:r>
          </a:p>
        </p:txBody>
      </p:sp>
      <p:sp>
        <p:nvSpPr>
          <p:cNvPr id="11" name="Tijdelijke aanduiding voor dianummer 5">
            <a:extLst>
              <a:ext uri="{FF2B5EF4-FFF2-40B4-BE49-F238E27FC236}">
                <a16:creationId xmlns:a16="http://schemas.microsoft.com/office/drawing/2014/main" id="{F3249A99-6862-4A6B-92E7-1AE711EB0BAC}"/>
              </a:ext>
            </a:extLst>
          </p:cNvPr>
          <p:cNvSpPr>
            <a:spLocks noGrp="1"/>
          </p:cNvSpPr>
          <p:nvPr>
            <p:ph type="sldNum" sz="quarter" idx="4"/>
          </p:nvPr>
        </p:nvSpPr>
        <p:spPr>
          <a:xfrm>
            <a:off x="0" y="6373933"/>
            <a:ext cx="550606" cy="311610"/>
          </a:xfrm>
          <a:prstGeom prst="rect">
            <a:avLst/>
          </a:prstGeom>
        </p:spPr>
        <p:txBody>
          <a:bodyPr vert="horz" lIns="180000" tIns="45720" rIns="91440" bIns="45720" rtlCol="0" anchor="ctr"/>
          <a:lstStyle>
            <a:lvl1pPr algn="l">
              <a:defRPr sz="1200">
                <a:solidFill>
                  <a:schemeClr val="bg2">
                    <a:lumMod val="75000"/>
                  </a:schemeClr>
                </a:solidFill>
              </a:defRPr>
            </a:lvl1pPr>
          </a:lstStyle>
          <a:p>
            <a:fld id="{B4DEA3EE-2CB8-467E-868C-6ECDB2013A7D}" type="slidenum">
              <a:rPr lang="en-US" noProof="0" smtClean="0"/>
              <a:pPr/>
              <a:t>‹#›</a:t>
            </a:fld>
            <a:endParaRPr lang="en-US" noProof="0"/>
          </a:p>
        </p:txBody>
      </p:sp>
    </p:spTree>
    <p:extLst>
      <p:ext uri="{BB962C8B-B14F-4D97-AF65-F5344CB8AC3E}">
        <p14:creationId xmlns:p14="http://schemas.microsoft.com/office/powerpoint/2010/main" val="2048992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2 horizontal column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F29D13D-A5CA-4F92-9AD5-70BE1638BCE1}"/>
              </a:ext>
            </a:extLst>
          </p:cNvPr>
          <p:cNvSpPr>
            <a:spLocks noGrp="1"/>
          </p:cNvSpPr>
          <p:nvPr>
            <p:ph type="dt" sz="half" idx="10"/>
          </p:nvPr>
        </p:nvSpPr>
        <p:spPr/>
        <p:txBody>
          <a:bodyPr/>
          <a:lstStyle/>
          <a:p>
            <a:fld id="{DAD3969D-81F9-4646-84E3-B06034E75A40}" type="datetime3">
              <a:rPr lang="en-US" noProof="0" smtClean="0"/>
              <a:t>11 July 2024</a:t>
            </a:fld>
            <a:endParaRPr lang="en-US" noProof="0"/>
          </a:p>
        </p:txBody>
      </p:sp>
      <p:sp>
        <p:nvSpPr>
          <p:cNvPr id="2" name="Tijdelijke aanduiding voor voettekst 1">
            <a:extLst>
              <a:ext uri="{FF2B5EF4-FFF2-40B4-BE49-F238E27FC236}">
                <a16:creationId xmlns:a16="http://schemas.microsoft.com/office/drawing/2014/main" id="{262E972D-19EA-114B-B46E-037D13F2F28C}"/>
              </a:ext>
            </a:extLst>
          </p:cNvPr>
          <p:cNvSpPr>
            <a:spLocks noGrp="1"/>
          </p:cNvSpPr>
          <p:nvPr>
            <p:ph type="ftr" sz="quarter" idx="30"/>
          </p:nvPr>
        </p:nvSpPr>
        <p:spPr/>
        <p:txBody>
          <a:bodyPr/>
          <a:lstStyle/>
          <a:p>
            <a:endParaRPr lang="en-US" noProof="0"/>
          </a:p>
        </p:txBody>
      </p:sp>
      <p:sp>
        <p:nvSpPr>
          <p:cNvPr id="17" name="Rechthoek 9">
            <a:extLst>
              <a:ext uri="{FF2B5EF4-FFF2-40B4-BE49-F238E27FC236}">
                <a16:creationId xmlns:a16="http://schemas.microsoft.com/office/drawing/2014/main" id="{24C31C44-9EFA-46BB-8159-57732FB3A307}"/>
              </a:ext>
            </a:extLst>
          </p:cNvPr>
          <p:cNvSpPr/>
          <p:nvPr userDrawn="1"/>
        </p:nvSpPr>
        <p:spPr>
          <a:xfrm>
            <a:off x="0" y="4410"/>
            <a:ext cx="12192000" cy="946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Titel 9">
            <a:extLst>
              <a:ext uri="{FF2B5EF4-FFF2-40B4-BE49-F238E27FC236}">
                <a16:creationId xmlns:a16="http://schemas.microsoft.com/office/drawing/2014/main" id="{79D1732A-DEC6-4A17-B04E-2400D7F5E849}"/>
              </a:ext>
            </a:extLst>
          </p:cNvPr>
          <p:cNvSpPr>
            <a:spLocks noGrp="1"/>
          </p:cNvSpPr>
          <p:nvPr>
            <p:ph type="title"/>
          </p:nvPr>
        </p:nvSpPr>
        <p:spPr>
          <a:xfrm>
            <a:off x="0" y="1"/>
            <a:ext cx="12193200" cy="946800"/>
          </a:xfrm>
        </p:spPr>
        <p:txBody>
          <a:bodyPr lIns="360000"/>
          <a:lstStyle>
            <a:lvl1pPr algn="l">
              <a:defRPr>
                <a:solidFill>
                  <a:schemeClr val="bg1"/>
                </a:solidFill>
                <a:latin typeface="+mn-lt"/>
              </a:defRPr>
            </a:lvl1pPr>
          </a:lstStyle>
          <a:p>
            <a:r>
              <a:rPr lang="en-US" noProof="0"/>
              <a:t>Click to edit Master title style</a:t>
            </a:r>
          </a:p>
        </p:txBody>
      </p:sp>
      <p:sp>
        <p:nvSpPr>
          <p:cNvPr id="19" name="Content Placeholder 18">
            <a:extLst>
              <a:ext uri="{FF2B5EF4-FFF2-40B4-BE49-F238E27FC236}">
                <a16:creationId xmlns:a16="http://schemas.microsoft.com/office/drawing/2014/main" id="{D574ABFF-457A-4DF4-A444-B90741640AAE}"/>
              </a:ext>
            </a:extLst>
          </p:cNvPr>
          <p:cNvSpPr>
            <a:spLocks noGrp="1"/>
          </p:cNvSpPr>
          <p:nvPr>
            <p:ph sz="quarter" idx="31" hasCustomPrompt="1"/>
          </p:nvPr>
        </p:nvSpPr>
        <p:spPr>
          <a:xfrm>
            <a:off x="3713389" y="3528454"/>
            <a:ext cx="8353274" cy="2474935"/>
          </a:xfrm>
        </p:spPr>
        <p:txBody>
          <a:bodyPr lIns="180000" tIns="180000" rIns="180000" bIns="18000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ijdelijke aanduiding voor afbeelding 13">
            <a:extLst>
              <a:ext uri="{FF2B5EF4-FFF2-40B4-BE49-F238E27FC236}">
                <a16:creationId xmlns:a16="http://schemas.microsoft.com/office/drawing/2014/main" id="{9BE984ED-93CB-4D11-84BB-77197CF33FFB}"/>
              </a:ext>
            </a:extLst>
          </p:cNvPr>
          <p:cNvSpPr>
            <a:spLocks noGrp="1"/>
          </p:cNvSpPr>
          <p:nvPr>
            <p:ph type="pic" sz="quarter" idx="26"/>
          </p:nvPr>
        </p:nvSpPr>
        <p:spPr>
          <a:xfrm>
            <a:off x="0" y="1080000"/>
            <a:ext cx="3600450" cy="4928481"/>
          </a:xfrm>
          <a:solidFill>
            <a:schemeClr val="bg1">
              <a:lumMod val="95000"/>
            </a:schemeClr>
          </a:solidFill>
        </p:spPr>
        <p:txBody>
          <a:bodyPr/>
          <a:lstStyle/>
          <a:p>
            <a:r>
              <a:rPr lang="en-US" noProof="0"/>
              <a:t>Click icon to add picture</a:t>
            </a:r>
          </a:p>
        </p:txBody>
      </p:sp>
      <p:sp>
        <p:nvSpPr>
          <p:cNvPr id="11" name="Content Placeholder 18">
            <a:extLst>
              <a:ext uri="{FF2B5EF4-FFF2-40B4-BE49-F238E27FC236}">
                <a16:creationId xmlns:a16="http://schemas.microsoft.com/office/drawing/2014/main" id="{AF81BDAB-3963-49ED-9B22-74B8C4C87736}"/>
              </a:ext>
            </a:extLst>
          </p:cNvPr>
          <p:cNvSpPr>
            <a:spLocks noGrp="1"/>
          </p:cNvSpPr>
          <p:nvPr>
            <p:ph sz="quarter" idx="32" hasCustomPrompt="1"/>
          </p:nvPr>
        </p:nvSpPr>
        <p:spPr>
          <a:xfrm>
            <a:off x="3713389" y="1080000"/>
            <a:ext cx="8353274" cy="2314397"/>
          </a:xfrm>
        </p:spPr>
        <p:txBody>
          <a:bodyPr lIns="180000" tIns="180000" rIns="180000" bIns="180000"/>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Tijdelijke aanduiding voor dianummer 5">
            <a:extLst>
              <a:ext uri="{FF2B5EF4-FFF2-40B4-BE49-F238E27FC236}">
                <a16:creationId xmlns:a16="http://schemas.microsoft.com/office/drawing/2014/main" id="{1B6A4DE9-E3EA-41B5-9EA0-E03B6981A20D}"/>
              </a:ext>
            </a:extLst>
          </p:cNvPr>
          <p:cNvSpPr>
            <a:spLocks noGrp="1"/>
          </p:cNvSpPr>
          <p:nvPr>
            <p:ph type="sldNum" sz="quarter" idx="4"/>
          </p:nvPr>
        </p:nvSpPr>
        <p:spPr>
          <a:xfrm>
            <a:off x="0" y="6373933"/>
            <a:ext cx="550606" cy="311610"/>
          </a:xfrm>
          <a:prstGeom prst="rect">
            <a:avLst/>
          </a:prstGeom>
        </p:spPr>
        <p:txBody>
          <a:bodyPr vert="horz" lIns="180000" tIns="45720" rIns="91440" bIns="45720" rtlCol="0" anchor="ctr"/>
          <a:lstStyle>
            <a:lvl1pPr algn="l">
              <a:defRPr sz="1200">
                <a:solidFill>
                  <a:schemeClr val="bg2">
                    <a:lumMod val="75000"/>
                  </a:schemeClr>
                </a:solidFill>
              </a:defRPr>
            </a:lvl1pPr>
          </a:lstStyle>
          <a:p>
            <a:fld id="{B4DEA3EE-2CB8-467E-868C-6ECDB2013A7D}" type="slidenum">
              <a:rPr lang="en-US" noProof="0" smtClean="0"/>
              <a:pPr/>
              <a:t>‹#›</a:t>
            </a:fld>
            <a:endParaRPr lang="en-US" noProof="0"/>
          </a:p>
        </p:txBody>
      </p:sp>
    </p:spTree>
    <p:extLst>
      <p:ext uri="{BB962C8B-B14F-4D97-AF65-F5344CB8AC3E}">
        <p14:creationId xmlns:p14="http://schemas.microsoft.com/office/powerpoint/2010/main" val="2225309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F29D13D-A5CA-4F92-9AD5-70BE1638BCE1}"/>
              </a:ext>
            </a:extLst>
          </p:cNvPr>
          <p:cNvSpPr>
            <a:spLocks noGrp="1"/>
          </p:cNvSpPr>
          <p:nvPr>
            <p:ph type="dt" sz="half" idx="10"/>
          </p:nvPr>
        </p:nvSpPr>
        <p:spPr/>
        <p:txBody>
          <a:bodyPr/>
          <a:lstStyle/>
          <a:p>
            <a:fld id="{1B30F805-128D-4A46-BEAC-90BABED2F295}" type="datetime3">
              <a:rPr lang="en-US" noProof="0" smtClean="0"/>
              <a:t>11 July 2024</a:t>
            </a:fld>
            <a:endParaRPr lang="en-US" noProof="0"/>
          </a:p>
        </p:txBody>
      </p:sp>
      <p:sp>
        <p:nvSpPr>
          <p:cNvPr id="2" name="Tijdelijke aanduiding voor voettekst 1">
            <a:extLst>
              <a:ext uri="{FF2B5EF4-FFF2-40B4-BE49-F238E27FC236}">
                <a16:creationId xmlns:a16="http://schemas.microsoft.com/office/drawing/2014/main" id="{262E972D-19EA-114B-B46E-037D13F2F28C}"/>
              </a:ext>
            </a:extLst>
          </p:cNvPr>
          <p:cNvSpPr>
            <a:spLocks noGrp="1"/>
          </p:cNvSpPr>
          <p:nvPr>
            <p:ph type="ftr" sz="quarter" idx="30"/>
          </p:nvPr>
        </p:nvSpPr>
        <p:spPr/>
        <p:txBody>
          <a:bodyPr/>
          <a:lstStyle/>
          <a:p>
            <a:endParaRPr lang="en-US" noProof="0"/>
          </a:p>
        </p:txBody>
      </p:sp>
      <p:sp>
        <p:nvSpPr>
          <p:cNvPr id="13" name="Rechthoek 9">
            <a:extLst>
              <a:ext uri="{FF2B5EF4-FFF2-40B4-BE49-F238E27FC236}">
                <a16:creationId xmlns:a16="http://schemas.microsoft.com/office/drawing/2014/main" id="{3C9BA70C-00AF-4D21-8263-F507529FD586}"/>
              </a:ext>
            </a:extLst>
          </p:cNvPr>
          <p:cNvSpPr/>
          <p:nvPr userDrawn="1"/>
        </p:nvSpPr>
        <p:spPr>
          <a:xfrm>
            <a:off x="0" y="4410"/>
            <a:ext cx="12192000" cy="946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Titel 9">
            <a:extLst>
              <a:ext uri="{FF2B5EF4-FFF2-40B4-BE49-F238E27FC236}">
                <a16:creationId xmlns:a16="http://schemas.microsoft.com/office/drawing/2014/main" id="{7B7AE170-89B5-4DC3-B308-D0519E4D3E7A}"/>
              </a:ext>
            </a:extLst>
          </p:cNvPr>
          <p:cNvSpPr>
            <a:spLocks noGrp="1"/>
          </p:cNvSpPr>
          <p:nvPr>
            <p:ph type="title"/>
          </p:nvPr>
        </p:nvSpPr>
        <p:spPr>
          <a:xfrm>
            <a:off x="0" y="1"/>
            <a:ext cx="12193200" cy="946800"/>
          </a:xfrm>
        </p:spPr>
        <p:txBody>
          <a:bodyPr lIns="360000"/>
          <a:lstStyle>
            <a:lvl1pPr algn="l">
              <a:defRPr>
                <a:solidFill>
                  <a:schemeClr val="bg1"/>
                </a:solidFill>
                <a:latin typeface="+mn-lt"/>
              </a:defRPr>
            </a:lvl1pPr>
          </a:lstStyle>
          <a:p>
            <a:r>
              <a:rPr lang="en-US" noProof="0"/>
              <a:t>Click to edit Master title style</a:t>
            </a:r>
          </a:p>
        </p:txBody>
      </p:sp>
      <p:sp>
        <p:nvSpPr>
          <p:cNvPr id="10" name="Tijdelijke aanduiding voor dianummer 5">
            <a:extLst>
              <a:ext uri="{FF2B5EF4-FFF2-40B4-BE49-F238E27FC236}">
                <a16:creationId xmlns:a16="http://schemas.microsoft.com/office/drawing/2014/main" id="{EA5B320F-7462-4D05-8C52-0C60307784E4}"/>
              </a:ext>
            </a:extLst>
          </p:cNvPr>
          <p:cNvSpPr>
            <a:spLocks noGrp="1"/>
          </p:cNvSpPr>
          <p:nvPr>
            <p:ph type="sldNum" sz="quarter" idx="4"/>
          </p:nvPr>
        </p:nvSpPr>
        <p:spPr>
          <a:xfrm>
            <a:off x="0" y="6373933"/>
            <a:ext cx="550606" cy="311610"/>
          </a:xfrm>
          <a:prstGeom prst="rect">
            <a:avLst/>
          </a:prstGeom>
        </p:spPr>
        <p:txBody>
          <a:bodyPr vert="horz" lIns="180000" tIns="45720" rIns="91440" bIns="45720" rtlCol="0" anchor="ctr"/>
          <a:lstStyle>
            <a:lvl1pPr algn="l">
              <a:defRPr sz="1200">
                <a:solidFill>
                  <a:schemeClr val="bg2">
                    <a:lumMod val="75000"/>
                  </a:schemeClr>
                </a:solidFill>
              </a:defRPr>
            </a:lvl1pPr>
          </a:lstStyle>
          <a:p>
            <a:fld id="{B4DEA3EE-2CB8-467E-868C-6ECDB2013A7D}" type="slidenum">
              <a:rPr lang="en-US" noProof="0" smtClean="0"/>
              <a:pPr/>
              <a:t>‹#›</a:t>
            </a:fld>
            <a:endParaRPr lang="en-US" noProof="0"/>
          </a:p>
        </p:txBody>
      </p:sp>
      <p:sp>
        <p:nvSpPr>
          <p:cNvPr id="16" name="Content Placeholder 8">
            <a:extLst>
              <a:ext uri="{FF2B5EF4-FFF2-40B4-BE49-F238E27FC236}">
                <a16:creationId xmlns:a16="http://schemas.microsoft.com/office/drawing/2014/main" id="{89AE2815-C39E-4377-91F5-492C83DFC205}"/>
              </a:ext>
            </a:extLst>
          </p:cNvPr>
          <p:cNvSpPr>
            <a:spLocks noGrp="1"/>
          </p:cNvSpPr>
          <p:nvPr>
            <p:ph sz="quarter" idx="34" hasCustomPrompt="1"/>
          </p:nvPr>
        </p:nvSpPr>
        <p:spPr>
          <a:xfrm>
            <a:off x="6151184" y="1080000"/>
            <a:ext cx="5940000" cy="4921015"/>
          </a:xfrm>
        </p:spPr>
        <p:txBody>
          <a:bodyPr lIns="180000" tIns="180000" rIns="360000" bIns="180000">
            <a:normAutofit/>
          </a:bodyPr>
          <a:lstStyle>
            <a:lvl1pPr marL="0">
              <a:defRPr sz="1600">
                <a:solidFill>
                  <a:schemeClr val="tx1">
                    <a:lumMod val="65000"/>
                    <a:lumOff val="35000"/>
                  </a:schemeClr>
                </a:solidFill>
                <a:latin typeface="+mn-lt"/>
                <a:ea typeface="Open Sans SemiBold" panose="020B0706030804020204" pitchFamily="34" charset="0"/>
                <a:cs typeface="Open Sans SemiBold" panose="020B0706030804020204" pitchFamily="34" charset="0"/>
              </a:defRPr>
            </a:lvl1pPr>
            <a:lvl2pPr marL="0">
              <a:defRPr sz="1600">
                <a:solidFill>
                  <a:schemeClr val="tx1">
                    <a:lumMod val="65000"/>
                    <a:lumOff val="3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285750" indent="-285750">
              <a:buFont typeface="Arial" panose="020B0604020202020204" pitchFamily="34" charset="0"/>
              <a:buChar char="•"/>
              <a:defRPr sz="1600">
                <a:solidFill>
                  <a:schemeClr val="tx1">
                    <a:lumMod val="65000"/>
                    <a:lumOff val="35000"/>
                  </a:schemeClr>
                </a:solidFill>
              </a:defRPr>
            </a:lvl3pPr>
            <a:lvl4pPr marL="0">
              <a:defRPr sz="1200">
                <a:solidFill>
                  <a:schemeClr val="tx1">
                    <a:lumMod val="65000"/>
                    <a:lumOff val="35000"/>
                  </a:schemeClr>
                </a:solidFill>
              </a:defRPr>
            </a:lvl4pPr>
            <a:lvl5pPr marL="0">
              <a:defRPr sz="1200">
                <a:solidFill>
                  <a:srgbClr val="002060"/>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noProof="0" dirty="0"/>
              <a:t>Body text</a:t>
            </a:r>
          </a:p>
          <a:p>
            <a:pPr lvl="1"/>
            <a:r>
              <a:rPr lang="en-US" noProof="0" dirty="0"/>
              <a:t>Heading body text</a:t>
            </a:r>
          </a:p>
          <a:p>
            <a:pPr lvl="1"/>
            <a:endParaRPr lang="en-US" noProof="0" dirty="0"/>
          </a:p>
          <a:p>
            <a:pPr lvl="2"/>
            <a:r>
              <a:rPr lang="en-US" noProof="0" dirty="0"/>
              <a:t>List</a:t>
            </a:r>
          </a:p>
          <a:p>
            <a:pPr lvl="3"/>
            <a:r>
              <a:rPr lang="en-US" noProof="0" dirty="0"/>
              <a:t>Description</a:t>
            </a:r>
          </a:p>
          <a:p>
            <a:pPr lvl="4"/>
            <a:r>
              <a:rPr lang="en-US" noProof="0" dirty="0"/>
              <a:t>Description bold</a:t>
            </a:r>
          </a:p>
        </p:txBody>
      </p:sp>
      <p:sp>
        <p:nvSpPr>
          <p:cNvPr id="17" name="Content Placeholder 8">
            <a:extLst>
              <a:ext uri="{FF2B5EF4-FFF2-40B4-BE49-F238E27FC236}">
                <a16:creationId xmlns:a16="http://schemas.microsoft.com/office/drawing/2014/main" id="{B66E5929-E716-48D1-B721-6188699C5ED2}"/>
              </a:ext>
            </a:extLst>
          </p:cNvPr>
          <p:cNvSpPr>
            <a:spLocks noGrp="1"/>
          </p:cNvSpPr>
          <p:nvPr>
            <p:ph sz="quarter" idx="35" hasCustomPrompt="1"/>
          </p:nvPr>
        </p:nvSpPr>
        <p:spPr>
          <a:xfrm>
            <a:off x="108000" y="1080000"/>
            <a:ext cx="5940000" cy="4921015"/>
          </a:xfrm>
        </p:spPr>
        <p:txBody>
          <a:bodyPr lIns="180000" tIns="180000" rIns="180000" bIns="180000">
            <a:normAutofit/>
          </a:bodyPr>
          <a:lstStyle>
            <a:lvl1pPr marL="0">
              <a:defRPr sz="1600">
                <a:solidFill>
                  <a:schemeClr val="tx1">
                    <a:lumMod val="65000"/>
                    <a:lumOff val="35000"/>
                  </a:schemeClr>
                </a:solidFill>
                <a:latin typeface="+mn-lt"/>
                <a:ea typeface="Open Sans SemiBold" panose="020B0706030804020204" pitchFamily="34" charset="0"/>
                <a:cs typeface="Open Sans SemiBold" panose="020B0706030804020204" pitchFamily="34" charset="0"/>
              </a:defRPr>
            </a:lvl1pPr>
            <a:lvl2pPr marL="0">
              <a:defRPr sz="1600">
                <a:solidFill>
                  <a:schemeClr val="tx1">
                    <a:lumMod val="65000"/>
                    <a:lumOff val="3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285750" indent="-285750">
              <a:buFont typeface="Arial" panose="020B0604020202020204" pitchFamily="34" charset="0"/>
              <a:buChar char="•"/>
              <a:defRPr sz="1600">
                <a:solidFill>
                  <a:schemeClr val="tx1">
                    <a:lumMod val="65000"/>
                    <a:lumOff val="35000"/>
                  </a:schemeClr>
                </a:solidFill>
              </a:defRPr>
            </a:lvl3pPr>
            <a:lvl4pPr marL="0">
              <a:defRPr sz="1200">
                <a:solidFill>
                  <a:schemeClr val="tx1">
                    <a:lumMod val="65000"/>
                    <a:lumOff val="35000"/>
                  </a:schemeClr>
                </a:solidFill>
              </a:defRPr>
            </a:lvl4pPr>
            <a:lvl5pPr marL="0">
              <a:defRPr sz="1200">
                <a:solidFill>
                  <a:srgbClr val="002060"/>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noProof="0" dirty="0"/>
              <a:t>Body text</a:t>
            </a:r>
          </a:p>
          <a:p>
            <a:pPr lvl="1"/>
            <a:r>
              <a:rPr lang="en-US" noProof="0" dirty="0"/>
              <a:t>Heading body text</a:t>
            </a:r>
          </a:p>
          <a:p>
            <a:pPr lvl="1"/>
            <a:endParaRPr lang="en-US" noProof="0" dirty="0"/>
          </a:p>
          <a:p>
            <a:pPr lvl="2"/>
            <a:r>
              <a:rPr lang="en-US" noProof="0" dirty="0"/>
              <a:t>List</a:t>
            </a:r>
          </a:p>
          <a:p>
            <a:pPr lvl="3"/>
            <a:r>
              <a:rPr lang="en-US" noProof="0" dirty="0"/>
              <a:t>Description</a:t>
            </a:r>
          </a:p>
          <a:p>
            <a:pPr lvl="4"/>
            <a:r>
              <a:rPr lang="en-US" noProof="0" dirty="0"/>
              <a:t>Description bold</a:t>
            </a:r>
          </a:p>
        </p:txBody>
      </p:sp>
    </p:spTree>
    <p:extLst>
      <p:ext uri="{BB962C8B-B14F-4D97-AF65-F5344CB8AC3E}">
        <p14:creationId xmlns:p14="http://schemas.microsoft.com/office/powerpoint/2010/main" val="37753275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F29D13D-A5CA-4F92-9AD5-70BE1638BCE1}"/>
              </a:ext>
            </a:extLst>
          </p:cNvPr>
          <p:cNvSpPr>
            <a:spLocks noGrp="1"/>
          </p:cNvSpPr>
          <p:nvPr>
            <p:ph type="dt" sz="half" idx="10"/>
          </p:nvPr>
        </p:nvSpPr>
        <p:spPr/>
        <p:txBody>
          <a:bodyPr/>
          <a:lstStyle/>
          <a:p>
            <a:fld id="{E42707D2-6F2A-4333-9A47-62D37403547F}" type="datetime3">
              <a:rPr lang="en-US" noProof="0" smtClean="0"/>
              <a:t>11 July 2024</a:t>
            </a:fld>
            <a:endParaRPr lang="en-US" noProof="0"/>
          </a:p>
        </p:txBody>
      </p:sp>
      <p:sp>
        <p:nvSpPr>
          <p:cNvPr id="2" name="Tijdelijke aanduiding voor voettekst 1">
            <a:extLst>
              <a:ext uri="{FF2B5EF4-FFF2-40B4-BE49-F238E27FC236}">
                <a16:creationId xmlns:a16="http://schemas.microsoft.com/office/drawing/2014/main" id="{262E972D-19EA-114B-B46E-037D13F2F28C}"/>
              </a:ext>
            </a:extLst>
          </p:cNvPr>
          <p:cNvSpPr>
            <a:spLocks noGrp="1"/>
          </p:cNvSpPr>
          <p:nvPr>
            <p:ph type="ftr" sz="quarter" idx="30"/>
          </p:nvPr>
        </p:nvSpPr>
        <p:spPr/>
        <p:txBody>
          <a:bodyPr/>
          <a:lstStyle/>
          <a:p>
            <a:endParaRPr lang="en-US" noProof="0"/>
          </a:p>
        </p:txBody>
      </p:sp>
      <p:sp>
        <p:nvSpPr>
          <p:cNvPr id="9" name="Content Placeholder 8">
            <a:extLst>
              <a:ext uri="{FF2B5EF4-FFF2-40B4-BE49-F238E27FC236}">
                <a16:creationId xmlns:a16="http://schemas.microsoft.com/office/drawing/2014/main" id="{FD4FB1E4-73E4-4AA8-804F-E606613D87EB}"/>
              </a:ext>
            </a:extLst>
          </p:cNvPr>
          <p:cNvSpPr>
            <a:spLocks noGrp="1"/>
          </p:cNvSpPr>
          <p:nvPr>
            <p:ph sz="quarter" idx="32" hasCustomPrompt="1"/>
          </p:nvPr>
        </p:nvSpPr>
        <p:spPr>
          <a:xfrm>
            <a:off x="8168496" y="1080000"/>
            <a:ext cx="3922688" cy="4921015"/>
          </a:xfrm>
        </p:spPr>
        <p:txBody>
          <a:bodyPr lIns="180000" tIns="180000" rIns="360000" bIns="180000">
            <a:normAutofit/>
          </a:bodyPr>
          <a:lstStyle>
            <a:lvl1pPr marL="0">
              <a:defRPr sz="1600">
                <a:solidFill>
                  <a:schemeClr val="tx1">
                    <a:lumMod val="65000"/>
                    <a:lumOff val="35000"/>
                  </a:schemeClr>
                </a:solidFill>
                <a:latin typeface="+mn-lt"/>
                <a:ea typeface="Open Sans SemiBold" panose="020B0706030804020204" pitchFamily="34" charset="0"/>
                <a:cs typeface="Open Sans SemiBold" panose="020B0706030804020204" pitchFamily="34" charset="0"/>
              </a:defRPr>
            </a:lvl1pPr>
            <a:lvl2pPr marL="0">
              <a:defRPr sz="1600">
                <a:solidFill>
                  <a:schemeClr val="tx1">
                    <a:lumMod val="65000"/>
                    <a:lumOff val="3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285750" indent="-285750">
              <a:buFont typeface="Arial" panose="020B0604020202020204" pitchFamily="34" charset="0"/>
              <a:buChar char="•"/>
              <a:defRPr sz="1600">
                <a:solidFill>
                  <a:schemeClr val="tx1">
                    <a:lumMod val="65000"/>
                    <a:lumOff val="35000"/>
                  </a:schemeClr>
                </a:solidFill>
              </a:defRPr>
            </a:lvl3pPr>
            <a:lvl4pPr marL="0">
              <a:defRPr sz="1200">
                <a:solidFill>
                  <a:schemeClr val="tx1">
                    <a:lumMod val="65000"/>
                    <a:lumOff val="35000"/>
                  </a:schemeClr>
                </a:solidFill>
              </a:defRPr>
            </a:lvl4pPr>
            <a:lvl5pPr marL="0">
              <a:defRPr sz="1200">
                <a:solidFill>
                  <a:srgbClr val="002060"/>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noProof="0" dirty="0"/>
              <a:t>Body text</a:t>
            </a:r>
          </a:p>
          <a:p>
            <a:pPr lvl="1"/>
            <a:r>
              <a:rPr lang="en-US" noProof="0" dirty="0"/>
              <a:t>Heading body text</a:t>
            </a:r>
          </a:p>
          <a:p>
            <a:pPr lvl="1"/>
            <a:endParaRPr lang="en-US" noProof="0" dirty="0"/>
          </a:p>
          <a:p>
            <a:pPr lvl="2"/>
            <a:r>
              <a:rPr lang="en-US" noProof="0" dirty="0"/>
              <a:t>List</a:t>
            </a:r>
          </a:p>
          <a:p>
            <a:pPr lvl="3"/>
            <a:r>
              <a:rPr lang="en-US" noProof="0" dirty="0"/>
              <a:t>Description</a:t>
            </a:r>
          </a:p>
          <a:p>
            <a:pPr lvl="4"/>
            <a:r>
              <a:rPr lang="en-US" noProof="0" dirty="0"/>
              <a:t>Description bold</a:t>
            </a:r>
          </a:p>
        </p:txBody>
      </p:sp>
      <p:sp>
        <p:nvSpPr>
          <p:cNvPr id="12" name="Content Placeholder 8">
            <a:extLst>
              <a:ext uri="{FF2B5EF4-FFF2-40B4-BE49-F238E27FC236}">
                <a16:creationId xmlns:a16="http://schemas.microsoft.com/office/drawing/2014/main" id="{9DEB4385-D463-4331-997F-0A8EF2721B2B}"/>
              </a:ext>
            </a:extLst>
          </p:cNvPr>
          <p:cNvSpPr>
            <a:spLocks noGrp="1"/>
          </p:cNvSpPr>
          <p:nvPr>
            <p:ph sz="quarter" idx="33" hasCustomPrompt="1"/>
          </p:nvPr>
        </p:nvSpPr>
        <p:spPr>
          <a:xfrm>
            <a:off x="108000" y="1080000"/>
            <a:ext cx="3924000" cy="4921015"/>
          </a:xfrm>
        </p:spPr>
        <p:txBody>
          <a:bodyPr lIns="180000" tIns="180000" rIns="180000" bIns="180000">
            <a:normAutofit/>
          </a:bodyPr>
          <a:lstStyle>
            <a:lvl1pPr marL="0">
              <a:defRPr sz="1600">
                <a:solidFill>
                  <a:schemeClr val="tx1">
                    <a:lumMod val="65000"/>
                    <a:lumOff val="35000"/>
                  </a:schemeClr>
                </a:solidFill>
                <a:latin typeface="+mn-lt"/>
                <a:ea typeface="Open Sans SemiBold" panose="020B0706030804020204" pitchFamily="34" charset="0"/>
                <a:cs typeface="Open Sans SemiBold" panose="020B0706030804020204" pitchFamily="34" charset="0"/>
              </a:defRPr>
            </a:lvl1pPr>
            <a:lvl2pPr marL="0">
              <a:defRPr sz="1600">
                <a:solidFill>
                  <a:schemeClr val="tx1">
                    <a:lumMod val="65000"/>
                    <a:lumOff val="3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285750" indent="-285750">
              <a:buFont typeface="Arial" panose="020B0604020202020204" pitchFamily="34" charset="0"/>
              <a:buChar char="•"/>
              <a:defRPr sz="1600">
                <a:solidFill>
                  <a:schemeClr val="tx1">
                    <a:lumMod val="65000"/>
                    <a:lumOff val="35000"/>
                  </a:schemeClr>
                </a:solidFill>
              </a:defRPr>
            </a:lvl3pPr>
            <a:lvl4pPr marL="0">
              <a:defRPr sz="1200">
                <a:solidFill>
                  <a:schemeClr val="tx1">
                    <a:lumMod val="65000"/>
                    <a:lumOff val="35000"/>
                  </a:schemeClr>
                </a:solidFill>
              </a:defRPr>
            </a:lvl4pPr>
            <a:lvl5pPr marL="0">
              <a:defRPr sz="1200">
                <a:solidFill>
                  <a:srgbClr val="002060"/>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noProof="0" dirty="0"/>
              <a:t>Body text</a:t>
            </a:r>
          </a:p>
          <a:p>
            <a:pPr lvl="1"/>
            <a:r>
              <a:rPr lang="en-US" noProof="0" dirty="0"/>
              <a:t>Heading body text</a:t>
            </a:r>
          </a:p>
          <a:p>
            <a:pPr lvl="1"/>
            <a:endParaRPr lang="en-US" noProof="0" dirty="0"/>
          </a:p>
          <a:p>
            <a:pPr lvl="2"/>
            <a:r>
              <a:rPr lang="en-US" noProof="0" dirty="0"/>
              <a:t>List</a:t>
            </a:r>
          </a:p>
          <a:p>
            <a:pPr lvl="3"/>
            <a:r>
              <a:rPr lang="en-US" noProof="0" dirty="0"/>
              <a:t>Description</a:t>
            </a:r>
          </a:p>
          <a:p>
            <a:pPr lvl="4"/>
            <a:r>
              <a:rPr lang="en-US" noProof="0" dirty="0"/>
              <a:t>Description bold</a:t>
            </a:r>
          </a:p>
        </p:txBody>
      </p:sp>
      <p:sp>
        <p:nvSpPr>
          <p:cNvPr id="13" name="Rechthoek 9">
            <a:extLst>
              <a:ext uri="{FF2B5EF4-FFF2-40B4-BE49-F238E27FC236}">
                <a16:creationId xmlns:a16="http://schemas.microsoft.com/office/drawing/2014/main" id="{3C9BA70C-00AF-4D21-8263-F507529FD586}"/>
              </a:ext>
            </a:extLst>
          </p:cNvPr>
          <p:cNvSpPr/>
          <p:nvPr userDrawn="1"/>
        </p:nvSpPr>
        <p:spPr>
          <a:xfrm>
            <a:off x="0" y="4410"/>
            <a:ext cx="12192000" cy="946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Titel 9">
            <a:extLst>
              <a:ext uri="{FF2B5EF4-FFF2-40B4-BE49-F238E27FC236}">
                <a16:creationId xmlns:a16="http://schemas.microsoft.com/office/drawing/2014/main" id="{7B7AE170-89B5-4DC3-B308-D0519E4D3E7A}"/>
              </a:ext>
            </a:extLst>
          </p:cNvPr>
          <p:cNvSpPr>
            <a:spLocks noGrp="1"/>
          </p:cNvSpPr>
          <p:nvPr>
            <p:ph type="title"/>
          </p:nvPr>
        </p:nvSpPr>
        <p:spPr>
          <a:xfrm>
            <a:off x="0" y="1"/>
            <a:ext cx="12193200" cy="946800"/>
          </a:xfrm>
        </p:spPr>
        <p:txBody>
          <a:bodyPr lIns="360000"/>
          <a:lstStyle>
            <a:lvl1pPr algn="l">
              <a:defRPr>
                <a:solidFill>
                  <a:schemeClr val="bg1"/>
                </a:solidFill>
                <a:latin typeface="+mn-lt"/>
              </a:defRPr>
            </a:lvl1pPr>
          </a:lstStyle>
          <a:p>
            <a:r>
              <a:rPr lang="en-US" noProof="0"/>
              <a:t>Click to edit Master title style</a:t>
            </a:r>
          </a:p>
        </p:txBody>
      </p:sp>
      <p:sp>
        <p:nvSpPr>
          <p:cNvPr id="8" name="Content Placeholder 8">
            <a:extLst>
              <a:ext uri="{FF2B5EF4-FFF2-40B4-BE49-F238E27FC236}">
                <a16:creationId xmlns:a16="http://schemas.microsoft.com/office/drawing/2014/main" id="{027BDEC0-FDB8-40DD-AA64-2BE34786FADF}"/>
              </a:ext>
            </a:extLst>
          </p:cNvPr>
          <p:cNvSpPr>
            <a:spLocks noGrp="1"/>
          </p:cNvSpPr>
          <p:nvPr>
            <p:ph sz="quarter" idx="34" hasCustomPrompt="1"/>
          </p:nvPr>
        </p:nvSpPr>
        <p:spPr>
          <a:xfrm>
            <a:off x="4134000" y="1080000"/>
            <a:ext cx="3924000" cy="4921015"/>
          </a:xfrm>
        </p:spPr>
        <p:txBody>
          <a:bodyPr lIns="180000" tIns="180000" rIns="180000" bIns="180000">
            <a:normAutofit/>
          </a:bodyPr>
          <a:lstStyle>
            <a:lvl1pPr marL="0">
              <a:defRPr sz="1600">
                <a:solidFill>
                  <a:schemeClr val="tx1">
                    <a:lumMod val="65000"/>
                    <a:lumOff val="35000"/>
                  </a:schemeClr>
                </a:solidFill>
                <a:latin typeface="+mn-lt"/>
                <a:ea typeface="Open Sans SemiBold" panose="020B0706030804020204" pitchFamily="34" charset="0"/>
                <a:cs typeface="Open Sans SemiBold" panose="020B0706030804020204" pitchFamily="34" charset="0"/>
              </a:defRPr>
            </a:lvl1pPr>
            <a:lvl2pPr marL="0">
              <a:defRPr sz="1600">
                <a:solidFill>
                  <a:schemeClr val="tx1">
                    <a:lumMod val="65000"/>
                    <a:lumOff val="3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285750" indent="-285750">
              <a:buFont typeface="Arial" panose="020B0604020202020204" pitchFamily="34" charset="0"/>
              <a:buChar char="•"/>
              <a:defRPr sz="1600">
                <a:solidFill>
                  <a:schemeClr val="tx1">
                    <a:lumMod val="65000"/>
                    <a:lumOff val="35000"/>
                  </a:schemeClr>
                </a:solidFill>
              </a:defRPr>
            </a:lvl3pPr>
            <a:lvl4pPr marL="0">
              <a:defRPr sz="1200">
                <a:solidFill>
                  <a:schemeClr val="tx1">
                    <a:lumMod val="65000"/>
                    <a:lumOff val="35000"/>
                  </a:schemeClr>
                </a:solidFill>
              </a:defRPr>
            </a:lvl4pPr>
            <a:lvl5pPr marL="0">
              <a:defRPr sz="1200">
                <a:solidFill>
                  <a:srgbClr val="002060"/>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noProof="0" dirty="0"/>
              <a:t>Body text</a:t>
            </a:r>
          </a:p>
          <a:p>
            <a:pPr lvl="1"/>
            <a:r>
              <a:rPr lang="en-US" noProof="0" dirty="0"/>
              <a:t>Heading body text</a:t>
            </a:r>
          </a:p>
          <a:p>
            <a:pPr lvl="1"/>
            <a:endParaRPr lang="en-US" noProof="0" dirty="0"/>
          </a:p>
          <a:p>
            <a:pPr lvl="2"/>
            <a:r>
              <a:rPr lang="en-US" noProof="0" dirty="0"/>
              <a:t>List</a:t>
            </a:r>
          </a:p>
          <a:p>
            <a:pPr lvl="3"/>
            <a:r>
              <a:rPr lang="en-US" noProof="0" dirty="0"/>
              <a:t>Description</a:t>
            </a:r>
          </a:p>
          <a:p>
            <a:pPr lvl="4"/>
            <a:r>
              <a:rPr lang="en-US" noProof="0" dirty="0"/>
              <a:t>Description bold</a:t>
            </a:r>
          </a:p>
        </p:txBody>
      </p:sp>
      <p:sp>
        <p:nvSpPr>
          <p:cNvPr id="11" name="Tijdelijke aanduiding voor dianummer 5">
            <a:extLst>
              <a:ext uri="{FF2B5EF4-FFF2-40B4-BE49-F238E27FC236}">
                <a16:creationId xmlns:a16="http://schemas.microsoft.com/office/drawing/2014/main" id="{D03646B6-F95D-4E8E-B69E-F99C4A1DBD9A}"/>
              </a:ext>
            </a:extLst>
          </p:cNvPr>
          <p:cNvSpPr>
            <a:spLocks noGrp="1"/>
          </p:cNvSpPr>
          <p:nvPr>
            <p:ph type="sldNum" sz="quarter" idx="4"/>
          </p:nvPr>
        </p:nvSpPr>
        <p:spPr>
          <a:xfrm>
            <a:off x="0" y="6373933"/>
            <a:ext cx="550606" cy="311610"/>
          </a:xfrm>
          <a:prstGeom prst="rect">
            <a:avLst/>
          </a:prstGeom>
        </p:spPr>
        <p:txBody>
          <a:bodyPr vert="horz" lIns="180000" tIns="45720" rIns="91440" bIns="45720" rtlCol="0" anchor="ctr"/>
          <a:lstStyle>
            <a:lvl1pPr algn="l">
              <a:defRPr sz="1200">
                <a:solidFill>
                  <a:schemeClr val="bg2">
                    <a:lumMod val="75000"/>
                  </a:schemeClr>
                </a:solidFill>
              </a:defRPr>
            </a:lvl1pPr>
          </a:lstStyle>
          <a:p>
            <a:fld id="{B4DEA3EE-2CB8-467E-868C-6ECDB2013A7D}" type="slidenum">
              <a:rPr lang="en-US" noProof="0" smtClean="0"/>
              <a:pPr/>
              <a:t>‹#›</a:t>
            </a:fld>
            <a:endParaRPr lang="en-US" noProof="0"/>
          </a:p>
        </p:txBody>
      </p:sp>
    </p:spTree>
    <p:extLst>
      <p:ext uri="{BB962C8B-B14F-4D97-AF65-F5344CB8AC3E}">
        <p14:creationId xmlns:p14="http://schemas.microsoft.com/office/powerpoint/2010/main" val="35473786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s w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F29D13D-A5CA-4F92-9AD5-70BE1638BCE1}"/>
              </a:ext>
            </a:extLst>
          </p:cNvPr>
          <p:cNvSpPr>
            <a:spLocks noGrp="1"/>
          </p:cNvSpPr>
          <p:nvPr>
            <p:ph type="dt" sz="half" idx="10"/>
          </p:nvPr>
        </p:nvSpPr>
        <p:spPr/>
        <p:txBody>
          <a:bodyPr/>
          <a:lstStyle/>
          <a:p>
            <a:fld id="{64F03BEE-6591-4EEA-923C-4A6D11E3321C}" type="datetime3">
              <a:rPr lang="en-US" noProof="0" smtClean="0"/>
              <a:t>11 July 2024</a:t>
            </a:fld>
            <a:endParaRPr lang="en-US" noProof="0"/>
          </a:p>
        </p:txBody>
      </p:sp>
      <p:sp>
        <p:nvSpPr>
          <p:cNvPr id="2" name="Tijdelijke aanduiding voor voettekst 1">
            <a:extLst>
              <a:ext uri="{FF2B5EF4-FFF2-40B4-BE49-F238E27FC236}">
                <a16:creationId xmlns:a16="http://schemas.microsoft.com/office/drawing/2014/main" id="{262E972D-19EA-114B-B46E-037D13F2F28C}"/>
              </a:ext>
            </a:extLst>
          </p:cNvPr>
          <p:cNvSpPr>
            <a:spLocks noGrp="1"/>
          </p:cNvSpPr>
          <p:nvPr>
            <p:ph type="ftr" sz="quarter" idx="30"/>
          </p:nvPr>
        </p:nvSpPr>
        <p:spPr/>
        <p:txBody>
          <a:bodyPr/>
          <a:lstStyle/>
          <a:p>
            <a:endParaRPr lang="en-US" noProof="0"/>
          </a:p>
        </p:txBody>
      </p:sp>
      <p:sp>
        <p:nvSpPr>
          <p:cNvPr id="13" name="Rechthoek 9">
            <a:extLst>
              <a:ext uri="{FF2B5EF4-FFF2-40B4-BE49-F238E27FC236}">
                <a16:creationId xmlns:a16="http://schemas.microsoft.com/office/drawing/2014/main" id="{3C9BA70C-00AF-4D21-8263-F507529FD586}"/>
              </a:ext>
            </a:extLst>
          </p:cNvPr>
          <p:cNvSpPr/>
          <p:nvPr userDrawn="1"/>
        </p:nvSpPr>
        <p:spPr>
          <a:xfrm>
            <a:off x="0" y="4410"/>
            <a:ext cx="12192000" cy="946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Titel 9">
            <a:extLst>
              <a:ext uri="{FF2B5EF4-FFF2-40B4-BE49-F238E27FC236}">
                <a16:creationId xmlns:a16="http://schemas.microsoft.com/office/drawing/2014/main" id="{7B7AE170-89B5-4DC3-B308-D0519E4D3E7A}"/>
              </a:ext>
            </a:extLst>
          </p:cNvPr>
          <p:cNvSpPr>
            <a:spLocks noGrp="1"/>
          </p:cNvSpPr>
          <p:nvPr>
            <p:ph type="title"/>
          </p:nvPr>
        </p:nvSpPr>
        <p:spPr>
          <a:xfrm>
            <a:off x="0" y="1"/>
            <a:ext cx="12193200" cy="946800"/>
          </a:xfrm>
        </p:spPr>
        <p:txBody>
          <a:bodyPr lIns="360000"/>
          <a:lstStyle>
            <a:lvl1pPr algn="l">
              <a:defRPr>
                <a:solidFill>
                  <a:schemeClr val="bg1"/>
                </a:solidFill>
                <a:latin typeface="+mn-lt"/>
              </a:defRPr>
            </a:lvl1pPr>
          </a:lstStyle>
          <a:p>
            <a:r>
              <a:rPr lang="en-US" noProof="0"/>
              <a:t>Click to edit Master title style</a:t>
            </a:r>
          </a:p>
        </p:txBody>
      </p:sp>
      <p:sp>
        <p:nvSpPr>
          <p:cNvPr id="10" name="Tijdelijke aanduiding voor dianummer 5">
            <a:extLst>
              <a:ext uri="{FF2B5EF4-FFF2-40B4-BE49-F238E27FC236}">
                <a16:creationId xmlns:a16="http://schemas.microsoft.com/office/drawing/2014/main" id="{242A3490-FE25-4047-BE68-7F58E393B369}"/>
              </a:ext>
            </a:extLst>
          </p:cNvPr>
          <p:cNvSpPr>
            <a:spLocks noGrp="1"/>
          </p:cNvSpPr>
          <p:nvPr>
            <p:ph type="sldNum" sz="quarter" idx="4"/>
          </p:nvPr>
        </p:nvSpPr>
        <p:spPr>
          <a:xfrm>
            <a:off x="0" y="6373933"/>
            <a:ext cx="550606" cy="311610"/>
          </a:xfrm>
          <a:prstGeom prst="rect">
            <a:avLst/>
          </a:prstGeom>
        </p:spPr>
        <p:txBody>
          <a:bodyPr vert="horz" lIns="180000" tIns="45720" rIns="91440" bIns="45720" rtlCol="0" anchor="ctr"/>
          <a:lstStyle>
            <a:lvl1pPr algn="l">
              <a:defRPr sz="1200">
                <a:solidFill>
                  <a:schemeClr val="bg2">
                    <a:lumMod val="75000"/>
                  </a:schemeClr>
                </a:solidFill>
              </a:defRPr>
            </a:lvl1pPr>
          </a:lstStyle>
          <a:p>
            <a:fld id="{B4DEA3EE-2CB8-467E-868C-6ECDB2013A7D}" type="slidenum">
              <a:rPr lang="en-US" noProof="0" smtClean="0"/>
              <a:pPr/>
              <a:t>‹#›</a:t>
            </a:fld>
            <a:endParaRPr lang="en-US" noProof="0"/>
          </a:p>
        </p:txBody>
      </p:sp>
      <p:sp>
        <p:nvSpPr>
          <p:cNvPr id="11" name="Content Placeholder 8">
            <a:extLst>
              <a:ext uri="{FF2B5EF4-FFF2-40B4-BE49-F238E27FC236}">
                <a16:creationId xmlns:a16="http://schemas.microsoft.com/office/drawing/2014/main" id="{BDA3840A-A1A7-481A-9055-A57D71F60C76}"/>
              </a:ext>
            </a:extLst>
          </p:cNvPr>
          <p:cNvSpPr>
            <a:spLocks noGrp="1"/>
          </p:cNvSpPr>
          <p:nvPr>
            <p:ph sz="quarter" idx="33" hasCustomPrompt="1"/>
          </p:nvPr>
        </p:nvSpPr>
        <p:spPr>
          <a:xfrm>
            <a:off x="108000" y="1080000"/>
            <a:ext cx="3924000" cy="4921015"/>
          </a:xfrm>
        </p:spPr>
        <p:txBody>
          <a:bodyPr lIns="180000" tIns="180000" rIns="180000" bIns="180000">
            <a:normAutofit/>
          </a:bodyPr>
          <a:lstStyle>
            <a:lvl1pPr marL="0">
              <a:defRPr sz="1600">
                <a:solidFill>
                  <a:schemeClr val="tx1">
                    <a:lumMod val="65000"/>
                    <a:lumOff val="35000"/>
                  </a:schemeClr>
                </a:solidFill>
                <a:latin typeface="+mn-lt"/>
                <a:ea typeface="Open Sans SemiBold" panose="020B0706030804020204" pitchFamily="34" charset="0"/>
                <a:cs typeface="Open Sans SemiBold" panose="020B0706030804020204" pitchFamily="34" charset="0"/>
              </a:defRPr>
            </a:lvl1pPr>
            <a:lvl2pPr marL="0">
              <a:defRPr sz="1600">
                <a:solidFill>
                  <a:schemeClr val="tx1">
                    <a:lumMod val="65000"/>
                    <a:lumOff val="3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285750" indent="-285750">
              <a:buFont typeface="Arial" panose="020B0604020202020204" pitchFamily="34" charset="0"/>
              <a:buChar char="•"/>
              <a:defRPr sz="1600">
                <a:solidFill>
                  <a:schemeClr val="tx1">
                    <a:lumMod val="65000"/>
                    <a:lumOff val="35000"/>
                  </a:schemeClr>
                </a:solidFill>
              </a:defRPr>
            </a:lvl3pPr>
            <a:lvl4pPr marL="0">
              <a:defRPr sz="1200">
                <a:solidFill>
                  <a:schemeClr val="tx1">
                    <a:lumMod val="65000"/>
                    <a:lumOff val="35000"/>
                  </a:schemeClr>
                </a:solidFill>
              </a:defRPr>
            </a:lvl4pPr>
            <a:lvl5pPr marL="0">
              <a:defRPr sz="1200">
                <a:solidFill>
                  <a:srgbClr val="002060"/>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noProof="0" dirty="0"/>
              <a:t>Body text</a:t>
            </a:r>
          </a:p>
          <a:p>
            <a:pPr lvl="1"/>
            <a:r>
              <a:rPr lang="en-US" noProof="0" dirty="0"/>
              <a:t>Heading body text</a:t>
            </a:r>
          </a:p>
          <a:p>
            <a:pPr lvl="1"/>
            <a:endParaRPr lang="en-US" noProof="0" dirty="0"/>
          </a:p>
          <a:p>
            <a:pPr lvl="2"/>
            <a:r>
              <a:rPr lang="en-US" noProof="0" dirty="0"/>
              <a:t>List</a:t>
            </a:r>
          </a:p>
          <a:p>
            <a:pPr lvl="3"/>
            <a:r>
              <a:rPr lang="en-US" noProof="0" dirty="0"/>
              <a:t>Description</a:t>
            </a:r>
          </a:p>
          <a:p>
            <a:pPr lvl="4"/>
            <a:r>
              <a:rPr lang="en-US" noProof="0" dirty="0"/>
              <a:t>Description bold</a:t>
            </a:r>
          </a:p>
        </p:txBody>
      </p:sp>
      <p:sp>
        <p:nvSpPr>
          <p:cNvPr id="15" name="Content Placeholder 8">
            <a:extLst>
              <a:ext uri="{FF2B5EF4-FFF2-40B4-BE49-F238E27FC236}">
                <a16:creationId xmlns:a16="http://schemas.microsoft.com/office/drawing/2014/main" id="{D26D4A26-8812-45E9-A244-5BFE80CFC465}"/>
              </a:ext>
            </a:extLst>
          </p:cNvPr>
          <p:cNvSpPr>
            <a:spLocks noGrp="1"/>
          </p:cNvSpPr>
          <p:nvPr>
            <p:ph sz="quarter" idx="34" hasCustomPrompt="1"/>
          </p:nvPr>
        </p:nvSpPr>
        <p:spPr>
          <a:xfrm>
            <a:off x="4134000" y="1080000"/>
            <a:ext cx="7950000" cy="4921015"/>
          </a:xfrm>
        </p:spPr>
        <p:txBody>
          <a:bodyPr lIns="180000" tIns="180000" rIns="180000" bIns="180000">
            <a:normAutofit/>
          </a:bodyPr>
          <a:lstStyle>
            <a:lvl1pPr marL="0">
              <a:defRPr sz="1600">
                <a:solidFill>
                  <a:schemeClr val="tx1">
                    <a:lumMod val="65000"/>
                    <a:lumOff val="35000"/>
                  </a:schemeClr>
                </a:solidFill>
                <a:latin typeface="+mn-lt"/>
                <a:ea typeface="Open Sans SemiBold" panose="020B0706030804020204" pitchFamily="34" charset="0"/>
                <a:cs typeface="Open Sans SemiBold" panose="020B0706030804020204" pitchFamily="34" charset="0"/>
              </a:defRPr>
            </a:lvl1pPr>
            <a:lvl2pPr marL="0">
              <a:defRPr sz="1600">
                <a:solidFill>
                  <a:schemeClr val="tx1">
                    <a:lumMod val="65000"/>
                    <a:lumOff val="3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285750" indent="-285750">
              <a:buFont typeface="Arial" panose="020B0604020202020204" pitchFamily="34" charset="0"/>
              <a:buChar char="•"/>
              <a:defRPr sz="1600">
                <a:solidFill>
                  <a:schemeClr val="tx1">
                    <a:lumMod val="65000"/>
                    <a:lumOff val="35000"/>
                  </a:schemeClr>
                </a:solidFill>
              </a:defRPr>
            </a:lvl3pPr>
            <a:lvl4pPr marL="0">
              <a:defRPr sz="1200">
                <a:solidFill>
                  <a:schemeClr val="tx1">
                    <a:lumMod val="65000"/>
                    <a:lumOff val="35000"/>
                  </a:schemeClr>
                </a:solidFill>
              </a:defRPr>
            </a:lvl4pPr>
            <a:lvl5pPr marL="0">
              <a:defRPr sz="1200">
                <a:solidFill>
                  <a:srgbClr val="002060"/>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noProof="0" dirty="0"/>
              <a:t>Body text</a:t>
            </a:r>
          </a:p>
          <a:p>
            <a:pPr lvl="1"/>
            <a:r>
              <a:rPr lang="en-US" noProof="0" dirty="0"/>
              <a:t>Heading body text</a:t>
            </a:r>
          </a:p>
          <a:p>
            <a:pPr lvl="1"/>
            <a:endParaRPr lang="en-US" noProof="0" dirty="0"/>
          </a:p>
          <a:p>
            <a:pPr lvl="2"/>
            <a:r>
              <a:rPr lang="en-US" noProof="0" dirty="0"/>
              <a:t>List</a:t>
            </a:r>
          </a:p>
          <a:p>
            <a:pPr lvl="3"/>
            <a:r>
              <a:rPr lang="en-US" noProof="0" dirty="0"/>
              <a:t>Description</a:t>
            </a:r>
          </a:p>
          <a:p>
            <a:pPr lvl="4"/>
            <a:r>
              <a:rPr lang="en-US" noProof="0" dirty="0"/>
              <a:t>Description bold</a:t>
            </a:r>
          </a:p>
        </p:txBody>
      </p:sp>
    </p:spTree>
    <p:extLst>
      <p:ext uri="{BB962C8B-B14F-4D97-AF65-F5344CB8AC3E}">
        <p14:creationId xmlns:p14="http://schemas.microsoft.com/office/powerpoint/2010/main" val="2633259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s wide 2">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F29D13D-A5CA-4F92-9AD5-70BE1638BCE1}"/>
              </a:ext>
            </a:extLst>
          </p:cNvPr>
          <p:cNvSpPr>
            <a:spLocks noGrp="1"/>
          </p:cNvSpPr>
          <p:nvPr>
            <p:ph type="dt" sz="half" idx="10"/>
          </p:nvPr>
        </p:nvSpPr>
        <p:spPr/>
        <p:txBody>
          <a:bodyPr/>
          <a:lstStyle/>
          <a:p>
            <a:fld id="{C62BBEFC-34FE-4486-9CED-D6DD5EC26C4B}" type="datetime3">
              <a:rPr lang="en-US" noProof="0" smtClean="0"/>
              <a:t>11 July 2024</a:t>
            </a:fld>
            <a:endParaRPr lang="en-US" noProof="0"/>
          </a:p>
        </p:txBody>
      </p:sp>
      <p:sp>
        <p:nvSpPr>
          <p:cNvPr id="2" name="Tijdelijke aanduiding voor voettekst 1">
            <a:extLst>
              <a:ext uri="{FF2B5EF4-FFF2-40B4-BE49-F238E27FC236}">
                <a16:creationId xmlns:a16="http://schemas.microsoft.com/office/drawing/2014/main" id="{262E972D-19EA-114B-B46E-037D13F2F28C}"/>
              </a:ext>
            </a:extLst>
          </p:cNvPr>
          <p:cNvSpPr>
            <a:spLocks noGrp="1"/>
          </p:cNvSpPr>
          <p:nvPr>
            <p:ph type="ftr" sz="quarter" idx="30"/>
          </p:nvPr>
        </p:nvSpPr>
        <p:spPr/>
        <p:txBody>
          <a:bodyPr/>
          <a:lstStyle/>
          <a:p>
            <a:endParaRPr lang="en-US" noProof="0"/>
          </a:p>
        </p:txBody>
      </p:sp>
      <p:sp>
        <p:nvSpPr>
          <p:cNvPr id="13" name="Rechthoek 9">
            <a:extLst>
              <a:ext uri="{FF2B5EF4-FFF2-40B4-BE49-F238E27FC236}">
                <a16:creationId xmlns:a16="http://schemas.microsoft.com/office/drawing/2014/main" id="{3C9BA70C-00AF-4D21-8263-F507529FD586}"/>
              </a:ext>
            </a:extLst>
          </p:cNvPr>
          <p:cNvSpPr/>
          <p:nvPr userDrawn="1"/>
        </p:nvSpPr>
        <p:spPr>
          <a:xfrm>
            <a:off x="0" y="4410"/>
            <a:ext cx="12192000" cy="946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Titel 9">
            <a:extLst>
              <a:ext uri="{FF2B5EF4-FFF2-40B4-BE49-F238E27FC236}">
                <a16:creationId xmlns:a16="http://schemas.microsoft.com/office/drawing/2014/main" id="{7B7AE170-89B5-4DC3-B308-D0519E4D3E7A}"/>
              </a:ext>
            </a:extLst>
          </p:cNvPr>
          <p:cNvSpPr>
            <a:spLocks noGrp="1"/>
          </p:cNvSpPr>
          <p:nvPr>
            <p:ph type="title"/>
          </p:nvPr>
        </p:nvSpPr>
        <p:spPr>
          <a:xfrm>
            <a:off x="0" y="1"/>
            <a:ext cx="12193200" cy="946800"/>
          </a:xfrm>
        </p:spPr>
        <p:txBody>
          <a:bodyPr lIns="360000"/>
          <a:lstStyle>
            <a:lvl1pPr algn="l">
              <a:defRPr>
                <a:solidFill>
                  <a:schemeClr val="bg1"/>
                </a:solidFill>
                <a:latin typeface="+mn-lt"/>
              </a:defRPr>
            </a:lvl1pPr>
          </a:lstStyle>
          <a:p>
            <a:r>
              <a:rPr lang="en-US" noProof="0"/>
              <a:t>Click to edit Master title style</a:t>
            </a:r>
          </a:p>
        </p:txBody>
      </p:sp>
      <p:sp>
        <p:nvSpPr>
          <p:cNvPr id="10" name="Tijdelijke aanduiding voor dianummer 5">
            <a:extLst>
              <a:ext uri="{FF2B5EF4-FFF2-40B4-BE49-F238E27FC236}">
                <a16:creationId xmlns:a16="http://schemas.microsoft.com/office/drawing/2014/main" id="{62461138-5A38-4013-B7C1-1EC7FFAF92B7}"/>
              </a:ext>
            </a:extLst>
          </p:cNvPr>
          <p:cNvSpPr>
            <a:spLocks noGrp="1"/>
          </p:cNvSpPr>
          <p:nvPr>
            <p:ph type="sldNum" sz="quarter" idx="4"/>
          </p:nvPr>
        </p:nvSpPr>
        <p:spPr>
          <a:xfrm>
            <a:off x="0" y="6373933"/>
            <a:ext cx="550606" cy="311610"/>
          </a:xfrm>
          <a:prstGeom prst="rect">
            <a:avLst/>
          </a:prstGeom>
        </p:spPr>
        <p:txBody>
          <a:bodyPr vert="horz" lIns="180000" tIns="45720" rIns="91440" bIns="45720" rtlCol="0" anchor="ctr"/>
          <a:lstStyle>
            <a:lvl1pPr algn="l">
              <a:defRPr sz="1200">
                <a:solidFill>
                  <a:schemeClr val="bg2">
                    <a:lumMod val="75000"/>
                  </a:schemeClr>
                </a:solidFill>
              </a:defRPr>
            </a:lvl1pPr>
          </a:lstStyle>
          <a:p>
            <a:fld id="{B4DEA3EE-2CB8-467E-868C-6ECDB2013A7D}" type="slidenum">
              <a:rPr lang="en-US" noProof="0" smtClean="0"/>
              <a:pPr/>
              <a:t>‹#›</a:t>
            </a:fld>
            <a:endParaRPr lang="en-US" noProof="0"/>
          </a:p>
        </p:txBody>
      </p:sp>
      <p:sp>
        <p:nvSpPr>
          <p:cNvPr id="11" name="Content Placeholder 8">
            <a:extLst>
              <a:ext uri="{FF2B5EF4-FFF2-40B4-BE49-F238E27FC236}">
                <a16:creationId xmlns:a16="http://schemas.microsoft.com/office/drawing/2014/main" id="{D902E22A-D184-420C-84BB-655FE0DE4A73}"/>
              </a:ext>
            </a:extLst>
          </p:cNvPr>
          <p:cNvSpPr>
            <a:spLocks noGrp="1"/>
          </p:cNvSpPr>
          <p:nvPr>
            <p:ph sz="quarter" idx="32" hasCustomPrompt="1"/>
          </p:nvPr>
        </p:nvSpPr>
        <p:spPr>
          <a:xfrm>
            <a:off x="8168496" y="1080000"/>
            <a:ext cx="3922688" cy="4921015"/>
          </a:xfrm>
        </p:spPr>
        <p:txBody>
          <a:bodyPr lIns="180000" tIns="180000" rIns="360000" bIns="180000">
            <a:normAutofit/>
          </a:bodyPr>
          <a:lstStyle>
            <a:lvl1pPr marL="0">
              <a:defRPr sz="1600">
                <a:solidFill>
                  <a:schemeClr val="tx1">
                    <a:lumMod val="65000"/>
                    <a:lumOff val="35000"/>
                  </a:schemeClr>
                </a:solidFill>
                <a:latin typeface="+mn-lt"/>
                <a:ea typeface="Open Sans SemiBold" panose="020B0706030804020204" pitchFamily="34" charset="0"/>
                <a:cs typeface="Open Sans SemiBold" panose="020B0706030804020204" pitchFamily="34" charset="0"/>
              </a:defRPr>
            </a:lvl1pPr>
            <a:lvl2pPr marL="0">
              <a:defRPr sz="1600">
                <a:solidFill>
                  <a:schemeClr val="tx1">
                    <a:lumMod val="65000"/>
                    <a:lumOff val="3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285750" indent="-285750">
              <a:buFont typeface="Arial" panose="020B0604020202020204" pitchFamily="34" charset="0"/>
              <a:buChar char="•"/>
              <a:defRPr sz="1600">
                <a:solidFill>
                  <a:schemeClr val="tx1">
                    <a:lumMod val="65000"/>
                    <a:lumOff val="35000"/>
                  </a:schemeClr>
                </a:solidFill>
              </a:defRPr>
            </a:lvl3pPr>
            <a:lvl4pPr marL="0">
              <a:defRPr sz="1200">
                <a:solidFill>
                  <a:schemeClr val="tx1">
                    <a:lumMod val="65000"/>
                    <a:lumOff val="35000"/>
                  </a:schemeClr>
                </a:solidFill>
              </a:defRPr>
            </a:lvl4pPr>
            <a:lvl5pPr marL="0">
              <a:defRPr sz="1200">
                <a:solidFill>
                  <a:srgbClr val="002060"/>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noProof="0" dirty="0"/>
              <a:t>Body text</a:t>
            </a:r>
          </a:p>
          <a:p>
            <a:pPr lvl="1"/>
            <a:r>
              <a:rPr lang="en-US" noProof="0" dirty="0"/>
              <a:t>Heading body text</a:t>
            </a:r>
          </a:p>
          <a:p>
            <a:pPr lvl="1"/>
            <a:endParaRPr lang="en-US" noProof="0" dirty="0"/>
          </a:p>
          <a:p>
            <a:pPr lvl="2"/>
            <a:r>
              <a:rPr lang="en-US" noProof="0" dirty="0"/>
              <a:t>List</a:t>
            </a:r>
          </a:p>
          <a:p>
            <a:pPr lvl="3"/>
            <a:r>
              <a:rPr lang="en-US" noProof="0" dirty="0"/>
              <a:t>Description</a:t>
            </a:r>
          </a:p>
          <a:p>
            <a:pPr lvl="4"/>
            <a:r>
              <a:rPr lang="en-US" noProof="0" dirty="0"/>
              <a:t>Description bold</a:t>
            </a:r>
          </a:p>
        </p:txBody>
      </p:sp>
      <p:sp>
        <p:nvSpPr>
          <p:cNvPr id="17" name="Content Placeholder 8">
            <a:extLst>
              <a:ext uri="{FF2B5EF4-FFF2-40B4-BE49-F238E27FC236}">
                <a16:creationId xmlns:a16="http://schemas.microsoft.com/office/drawing/2014/main" id="{3274C981-080E-445B-BBC6-47090FD90E2D}"/>
              </a:ext>
            </a:extLst>
          </p:cNvPr>
          <p:cNvSpPr>
            <a:spLocks noGrp="1"/>
          </p:cNvSpPr>
          <p:nvPr>
            <p:ph sz="quarter" idx="33" hasCustomPrompt="1"/>
          </p:nvPr>
        </p:nvSpPr>
        <p:spPr>
          <a:xfrm>
            <a:off x="108000" y="1080000"/>
            <a:ext cx="7950000" cy="4921015"/>
          </a:xfrm>
        </p:spPr>
        <p:txBody>
          <a:bodyPr lIns="180000" tIns="180000" rIns="180000" bIns="180000">
            <a:normAutofit/>
          </a:bodyPr>
          <a:lstStyle>
            <a:lvl1pPr marL="0">
              <a:defRPr sz="1600">
                <a:solidFill>
                  <a:schemeClr val="tx1">
                    <a:lumMod val="65000"/>
                    <a:lumOff val="35000"/>
                  </a:schemeClr>
                </a:solidFill>
                <a:latin typeface="+mn-lt"/>
                <a:ea typeface="Open Sans SemiBold" panose="020B0706030804020204" pitchFamily="34" charset="0"/>
                <a:cs typeface="Open Sans SemiBold" panose="020B0706030804020204" pitchFamily="34" charset="0"/>
              </a:defRPr>
            </a:lvl1pPr>
            <a:lvl2pPr marL="0">
              <a:defRPr sz="1600">
                <a:solidFill>
                  <a:schemeClr val="tx1">
                    <a:lumMod val="65000"/>
                    <a:lumOff val="3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285750" indent="-285750">
              <a:buFont typeface="Arial" panose="020B0604020202020204" pitchFamily="34" charset="0"/>
              <a:buChar char="•"/>
              <a:defRPr sz="1600">
                <a:solidFill>
                  <a:schemeClr val="tx1">
                    <a:lumMod val="65000"/>
                    <a:lumOff val="35000"/>
                  </a:schemeClr>
                </a:solidFill>
              </a:defRPr>
            </a:lvl3pPr>
            <a:lvl4pPr marL="0">
              <a:defRPr sz="1200">
                <a:solidFill>
                  <a:schemeClr val="tx1">
                    <a:lumMod val="65000"/>
                    <a:lumOff val="35000"/>
                  </a:schemeClr>
                </a:solidFill>
              </a:defRPr>
            </a:lvl4pPr>
            <a:lvl5pPr marL="0">
              <a:defRPr sz="1200">
                <a:solidFill>
                  <a:srgbClr val="002060"/>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noProof="0" dirty="0"/>
              <a:t>Body text</a:t>
            </a:r>
          </a:p>
          <a:p>
            <a:pPr lvl="1"/>
            <a:r>
              <a:rPr lang="en-US" noProof="0" dirty="0"/>
              <a:t>Heading body text</a:t>
            </a:r>
          </a:p>
          <a:p>
            <a:pPr lvl="1"/>
            <a:endParaRPr lang="en-US" noProof="0" dirty="0"/>
          </a:p>
          <a:p>
            <a:pPr lvl="2"/>
            <a:r>
              <a:rPr lang="en-US" noProof="0" dirty="0"/>
              <a:t>List</a:t>
            </a:r>
          </a:p>
          <a:p>
            <a:pPr lvl="3"/>
            <a:r>
              <a:rPr lang="en-US" noProof="0" dirty="0"/>
              <a:t>Description</a:t>
            </a:r>
          </a:p>
          <a:p>
            <a:pPr lvl="4"/>
            <a:r>
              <a:rPr lang="en-US" noProof="0" dirty="0"/>
              <a:t>Description bold</a:t>
            </a:r>
          </a:p>
        </p:txBody>
      </p:sp>
    </p:spTree>
    <p:extLst>
      <p:ext uri="{BB962C8B-B14F-4D97-AF65-F5344CB8AC3E}">
        <p14:creationId xmlns:p14="http://schemas.microsoft.com/office/powerpoint/2010/main" val="3851924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lumns size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F29D13D-A5CA-4F92-9AD5-70BE1638BCE1}"/>
              </a:ext>
            </a:extLst>
          </p:cNvPr>
          <p:cNvSpPr>
            <a:spLocks noGrp="1"/>
          </p:cNvSpPr>
          <p:nvPr>
            <p:ph type="dt" sz="half" idx="10"/>
          </p:nvPr>
        </p:nvSpPr>
        <p:spPr/>
        <p:txBody>
          <a:bodyPr/>
          <a:lstStyle/>
          <a:p>
            <a:fld id="{9BC6AB2B-1F2F-4ABB-9D1A-0DA03988A605}" type="datetime3">
              <a:rPr lang="en-US" noProof="0" smtClean="0"/>
              <a:t>11 July 2024</a:t>
            </a:fld>
            <a:endParaRPr lang="en-US" noProof="0"/>
          </a:p>
        </p:txBody>
      </p:sp>
      <p:sp>
        <p:nvSpPr>
          <p:cNvPr id="2" name="Tijdelijke aanduiding voor voettekst 1">
            <a:extLst>
              <a:ext uri="{FF2B5EF4-FFF2-40B4-BE49-F238E27FC236}">
                <a16:creationId xmlns:a16="http://schemas.microsoft.com/office/drawing/2014/main" id="{262E972D-19EA-114B-B46E-037D13F2F28C}"/>
              </a:ext>
            </a:extLst>
          </p:cNvPr>
          <p:cNvSpPr>
            <a:spLocks noGrp="1"/>
          </p:cNvSpPr>
          <p:nvPr>
            <p:ph type="ftr" sz="quarter" idx="30"/>
          </p:nvPr>
        </p:nvSpPr>
        <p:spPr/>
        <p:txBody>
          <a:bodyPr/>
          <a:lstStyle/>
          <a:p>
            <a:endParaRPr lang="en-US" noProof="0"/>
          </a:p>
        </p:txBody>
      </p:sp>
      <p:sp>
        <p:nvSpPr>
          <p:cNvPr id="13" name="Rechthoek 9">
            <a:extLst>
              <a:ext uri="{FF2B5EF4-FFF2-40B4-BE49-F238E27FC236}">
                <a16:creationId xmlns:a16="http://schemas.microsoft.com/office/drawing/2014/main" id="{3C9BA70C-00AF-4D21-8263-F507529FD586}"/>
              </a:ext>
            </a:extLst>
          </p:cNvPr>
          <p:cNvSpPr/>
          <p:nvPr userDrawn="1"/>
        </p:nvSpPr>
        <p:spPr>
          <a:xfrm>
            <a:off x="0" y="4410"/>
            <a:ext cx="12192000" cy="946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Titel 9">
            <a:extLst>
              <a:ext uri="{FF2B5EF4-FFF2-40B4-BE49-F238E27FC236}">
                <a16:creationId xmlns:a16="http://schemas.microsoft.com/office/drawing/2014/main" id="{7B7AE170-89B5-4DC3-B308-D0519E4D3E7A}"/>
              </a:ext>
            </a:extLst>
          </p:cNvPr>
          <p:cNvSpPr>
            <a:spLocks noGrp="1"/>
          </p:cNvSpPr>
          <p:nvPr>
            <p:ph type="title"/>
          </p:nvPr>
        </p:nvSpPr>
        <p:spPr>
          <a:xfrm>
            <a:off x="0" y="1"/>
            <a:ext cx="12193200" cy="946800"/>
          </a:xfrm>
        </p:spPr>
        <p:txBody>
          <a:bodyPr lIns="360000"/>
          <a:lstStyle>
            <a:lvl1pPr algn="l">
              <a:defRPr>
                <a:solidFill>
                  <a:schemeClr val="bg1"/>
                </a:solidFill>
                <a:latin typeface="+mn-lt"/>
              </a:defRPr>
            </a:lvl1pPr>
          </a:lstStyle>
          <a:p>
            <a:r>
              <a:rPr lang="en-US" noProof="0"/>
              <a:t>Click to edit Master title style</a:t>
            </a:r>
          </a:p>
        </p:txBody>
      </p:sp>
      <p:sp>
        <p:nvSpPr>
          <p:cNvPr id="11" name="Tijdelijke aanduiding voor dianummer 5">
            <a:extLst>
              <a:ext uri="{FF2B5EF4-FFF2-40B4-BE49-F238E27FC236}">
                <a16:creationId xmlns:a16="http://schemas.microsoft.com/office/drawing/2014/main" id="{2D09C000-E05C-4980-819B-FB6B29D0066A}"/>
              </a:ext>
            </a:extLst>
          </p:cNvPr>
          <p:cNvSpPr>
            <a:spLocks noGrp="1"/>
          </p:cNvSpPr>
          <p:nvPr>
            <p:ph type="sldNum" sz="quarter" idx="4"/>
          </p:nvPr>
        </p:nvSpPr>
        <p:spPr>
          <a:xfrm>
            <a:off x="0" y="6373933"/>
            <a:ext cx="550606" cy="311610"/>
          </a:xfrm>
          <a:prstGeom prst="rect">
            <a:avLst/>
          </a:prstGeom>
        </p:spPr>
        <p:txBody>
          <a:bodyPr vert="horz" lIns="180000" tIns="45720" rIns="91440" bIns="45720" rtlCol="0" anchor="ctr"/>
          <a:lstStyle>
            <a:lvl1pPr algn="l">
              <a:defRPr sz="1200">
                <a:solidFill>
                  <a:schemeClr val="bg2">
                    <a:lumMod val="75000"/>
                  </a:schemeClr>
                </a:solidFill>
              </a:defRPr>
            </a:lvl1pPr>
          </a:lstStyle>
          <a:p>
            <a:fld id="{B4DEA3EE-2CB8-467E-868C-6ECDB2013A7D}" type="slidenum">
              <a:rPr lang="en-US" noProof="0" smtClean="0"/>
              <a:pPr/>
              <a:t>‹#›</a:t>
            </a:fld>
            <a:endParaRPr lang="en-US" noProof="0"/>
          </a:p>
        </p:txBody>
      </p:sp>
      <p:sp>
        <p:nvSpPr>
          <p:cNvPr id="10" name="Content Placeholder 8">
            <a:extLst>
              <a:ext uri="{FF2B5EF4-FFF2-40B4-BE49-F238E27FC236}">
                <a16:creationId xmlns:a16="http://schemas.microsoft.com/office/drawing/2014/main" id="{8F6724CD-8270-494F-BD1E-43FF3CF20F3B}"/>
              </a:ext>
            </a:extLst>
          </p:cNvPr>
          <p:cNvSpPr>
            <a:spLocks noGrp="1"/>
          </p:cNvSpPr>
          <p:nvPr>
            <p:ph sz="quarter" idx="35" hasCustomPrompt="1"/>
          </p:nvPr>
        </p:nvSpPr>
        <p:spPr>
          <a:xfrm>
            <a:off x="8168496" y="3181023"/>
            <a:ext cx="3922688" cy="2819992"/>
          </a:xfrm>
        </p:spPr>
        <p:txBody>
          <a:bodyPr lIns="180000" tIns="180000" rIns="360000" bIns="180000">
            <a:normAutofit/>
          </a:bodyPr>
          <a:lstStyle>
            <a:lvl1pPr marL="0">
              <a:defRPr sz="1600">
                <a:solidFill>
                  <a:schemeClr val="tx1">
                    <a:lumMod val="65000"/>
                    <a:lumOff val="35000"/>
                  </a:schemeClr>
                </a:solidFill>
                <a:latin typeface="+mn-lt"/>
                <a:ea typeface="Open Sans SemiBold" panose="020B0706030804020204" pitchFamily="34" charset="0"/>
                <a:cs typeface="Open Sans SemiBold" panose="020B0706030804020204" pitchFamily="34" charset="0"/>
              </a:defRPr>
            </a:lvl1pPr>
            <a:lvl2pPr marL="0">
              <a:defRPr sz="1600">
                <a:solidFill>
                  <a:schemeClr val="tx1">
                    <a:lumMod val="65000"/>
                    <a:lumOff val="3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285750" indent="-285750">
              <a:buFont typeface="Arial" panose="020B0604020202020204" pitchFamily="34" charset="0"/>
              <a:buChar char="•"/>
              <a:defRPr sz="1600">
                <a:solidFill>
                  <a:schemeClr val="tx1">
                    <a:lumMod val="65000"/>
                    <a:lumOff val="35000"/>
                  </a:schemeClr>
                </a:solidFill>
              </a:defRPr>
            </a:lvl3pPr>
            <a:lvl4pPr marL="0">
              <a:defRPr sz="1200">
                <a:solidFill>
                  <a:schemeClr val="tx1">
                    <a:lumMod val="65000"/>
                    <a:lumOff val="35000"/>
                  </a:schemeClr>
                </a:solidFill>
              </a:defRPr>
            </a:lvl4pPr>
            <a:lvl5pPr marL="0">
              <a:defRPr sz="1200">
                <a:solidFill>
                  <a:srgbClr val="002060"/>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noProof="0" dirty="0"/>
              <a:t>Body text</a:t>
            </a:r>
          </a:p>
          <a:p>
            <a:pPr lvl="1"/>
            <a:r>
              <a:rPr lang="en-US" noProof="0" dirty="0"/>
              <a:t>Heading body text</a:t>
            </a:r>
          </a:p>
          <a:p>
            <a:pPr lvl="1"/>
            <a:endParaRPr lang="en-US" noProof="0" dirty="0"/>
          </a:p>
          <a:p>
            <a:pPr lvl="2"/>
            <a:r>
              <a:rPr lang="en-US" noProof="0" dirty="0"/>
              <a:t>List</a:t>
            </a:r>
          </a:p>
          <a:p>
            <a:pPr lvl="3"/>
            <a:r>
              <a:rPr lang="en-US" noProof="0" dirty="0"/>
              <a:t>Description</a:t>
            </a:r>
          </a:p>
          <a:p>
            <a:pPr lvl="4"/>
            <a:r>
              <a:rPr lang="en-US" noProof="0" dirty="0"/>
              <a:t>Description bold</a:t>
            </a:r>
          </a:p>
        </p:txBody>
      </p:sp>
      <p:sp>
        <p:nvSpPr>
          <p:cNvPr id="15" name="Content Placeholder 8">
            <a:extLst>
              <a:ext uri="{FF2B5EF4-FFF2-40B4-BE49-F238E27FC236}">
                <a16:creationId xmlns:a16="http://schemas.microsoft.com/office/drawing/2014/main" id="{D394DF87-4006-4789-BE9D-1C8EAB3D76E7}"/>
              </a:ext>
            </a:extLst>
          </p:cNvPr>
          <p:cNvSpPr>
            <a:spLocks noGrp="1"/>
          </p:cNvSpPr>
          <p:nvPr>
            <p:ph sz="quarter" idx="33" hasCustomPrompt="1"/>
          </p:nvPr>
        </p:nvSpPr>
        <p:spPr>
          <a:xfrm>
            <a:off x="108000" y="1080000"/>
            <a:ext cx="7950000" cy="4921015"/>
          </a:xfrm>
        </p:spPr>
        <p:txBody>
          <a:bodyPr lIns="180000" tIns="180000" rIns="180000" bIns="180000">
            <a:normAutofit/>
          </a:bodyPr>
          <a:lstStyle>
            <a:lvl1pPr marL="0">
              <a:defRPr sz="1600">
                <a:solidFill>
                  <a:schemeClr val="tx1">
                    <a:lumMod val="65000"/>
                    <a:lumOff val="35000"/>
                  </a:schemeClr>
                </a:solidFill>
                <a:latin typeface="+mn-lt"/>
                <a:ea typeface="Open Sans SemiBold" panose="020B0706030804020204" pitchFamily="34" charset="0"/>
                <a:cs typeface="Open Sans SemiBold" panose="020B0706030804020204" pitchFamily="34" charset="0"/>
              </a:defRPr>
            </a:lvl1pPr>
            <a:lvl2pPr marL="0">
              <a:defRPr sz="1600">
                <a:solidFill>
                  <a:schemeClr val="tx1">
                    <a:lumMod val="65000"/>
                    <a:lumOff val="3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285750" indent="-285750">
              <a:buFont typeface="Arial" panose="020B0604020202020204" pitchFamily="34" charset="0"/>
              <a:buChar char="•"/>
              <a:defRPr sz="1600">
                <a:solidFill>
                  <a:schemeClr val="tx1">
                    <a:lumMod val="65000"/>
                    <a:lumOff val="35000"/>
                  </a:schemeClr>
                </a:solidFill>
              </a:defRPr>
            </a:lvl3pPr>
            <a:lvl4pPr marL="0">
              <a:defRPr sz="1200">
                <a:solidFill>
                  <a:schemeClr val="tx1">
                    <a:lumMod val="65000"/>
                    <a:lumOff val="35000"/>
                  </a:schemeClr>
                </a:solidFill>
              </a:defRPr>
            </a:lvl4pPr>
            <a:lvl5pPr marL="0">
              <a:defRPr sz="1200">
                <a:solidFill>
                  <a:srgbClr val="002060"/>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noProof="0" dirty="0"/>
              <a:t>Body text</a:t>
            </a:r>
          </a:p>
          <a:p>
            <a:pPr lvl="1"/>
            <a:r>
              <a:rPr lang="en-US" noProof="0" dirty="0"/>
              <a:t>Heading body text</a:t>
            </a:r>
          </a:p>
          <a:p>
            <a:pPr lvl="1"/>
            <a:endParaRPr lang="en-US" noProof="0" dirty="0"/>
          </a:p>
          <a:p>
            <a:pPr lvl="2"/>
            <a:r>
              <a:rPr lang="en-US" noProof="0" dirty="0"/>
              <a:t>List</a:t>
            </a:r>
          </a:p>
          <a:p>
            <a:pPr lvl="3"/>
            <a:r>
              <a:rPr lang="en-US" noProof="0" dirty="0"/>
              <a:t>Description</a:t>
            </a:r>
          </a:p>
          <a:p>
            <a:pPr lvl="4"/>
            <a:r>
              <a:rPr lang="en-US" noProof="0" dirty="0"/>
              <a:t>Description bold</a:t>
            </a:r>
          </a:p>
        </p:txBody>
      </p:sp>
      <p:sp>
        <p:nvSpPr>
          <p:cNvPr id="17" name="Content Placeholder 8">
            <a:extLst>
              <a:ext uri="{FF2B5EF4-FFF2-40B4-BE49-F238E27FC236}">
                <a16:creationId xmlns:a16="http://schemas.microsoft.com/office/drawing/2014/main" id="{EDC01E1A-E290-40B9-9791-1043CB30DAA9}"/>
              </a:ext>
            </a:extLst>
          </p:cNvPr>
          <p:cNvSpPr>
            <a:spLocks noGrp="1"/>
          </p:cNvSpPr>
          <p:nvPr>
            <p:ph sz="quarter" idx="36" hasCustomPrompt="1"/>
          </p:nvPr>
        </p:nvSpPr>
        <p:spPr>
          <a:xfrm>
            <a:off x="8168496" y="1080001"/>
            <a:ext cx="3922688" cy="1980000"/>
          </a:xfrm>
        </p:spPr>
        <p:txBody>
          <a:bodyPr lIns="180000" tIns="180000" rIns="360000" bIns="180000">
            <a:normAutofit/>
          </a:bodyPr>
          <a:lstStyle>
            <a:lvl1pPr marL="0">
              <a:defRPr sz="1600">
                <a:solidFill>
                  <a:schemeClr val="tx1">
                    <a:lumMod val="65000"/>
                    <a:lumOff val="35000"/>
                  </a:schemeClr>
                </a:solidFill>
                <a:latin typeface="+mn-lt"/>
                <a:ea typeface="Open Sans SemiBold" panose="020B0706030804020204" pitchFamily="34" charset="0"/>
                <a:cs typeface="Open Sans SemiBold" panose="020B0706030804020204" pitchFamily="34" charset="0"/>
              </a:defRPr>
            </a:lvl1pPr>
            <a:lvl2pPr marL="0">
              <a:defRPr sz="1600">
                <a:solidFill>
                  <a:schemeClr val="tx1">
                    <a:lumMod val="65000"/>
                    <a:lumOff val="3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285750" indent="-285750">
              <a:buFont typeface="Arial" panose="020B0604020202020204" pitchFamily="34" charset="0"/>
              <a:buChar char="•"/>
              <a:defRPr sz="1600">
                <a:solidFill>
                  <a:schemeClr val="tx1">
                    <a:lumMod val="65000"/>
                    <a:lumOff val="35000"/>
                  </a:schemeClr>
                </a:solidFill>
              </a:defRPr>
            </a:lvl3pPr>
            <a:lvl4pPr marL="0">
              <a:defRPr sz="1200">
                <a:solidFill>
                  <a:schemeClr val="tx1">
                    <a:lumMod val="65000"/>
                    <a:lumOff val="35000"/>
                  </a:schemeClr>
                </a:solidFill>
              </a:defRPr>
            </a:lvl4pPr>
            <a:lvl5pPr marL="0">
              <a:defRPr sz="1200">
                <a:solidFill>
                  <a:srgbClr val="002060"/>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noProof="0" dirty="0"/>
              <a:t>Body text</a:t>
            </a:r>
          </a:p>
          <a:p>
            <a:pPr lvl="1"/>
            <a:r>
              <a:rPr lang="en-US" noProof="0" dirty="0"/>
              <a:t>Heading body text</a:t>
            </a:r>
          </a:p>
          <a:p>
            <a:pPr lvl="1"/>
            <a:endParaRPr lang="en-US" noProof="0" dirty="0"/>
          </a:p>
          <a:p>
            <a:pPr lvl="2"/>
            <a:r>
              <a:rPr lang="en-US" noProof="0" dirty="0"/>
              <a:t>List</a:t>
            </a:r>
          </a:p>
          <a:p>
            <a:pPr lvl="3"/>
            <a:r>
              <a:rPr lang="en-US" noProof="0" dirty="0"/>
              <a:t>Description</a:t>
            </a:r>
          </a:p>
          <a:p>
            <a:pPr lvl="4"/>
            <a:r>
              <a:rPr lang="en-US" noProof="0" dirty="0"/>
              <a:t>Description bold</a:t>
            </a:r>
          </a:p>
        </p:txBody>
      </p:sp>
    </p:spTree>
    <p:extLst>
      <p:ext uri="{BB962C8B-B14F-4D97-AF65-F5344CB8AC3E}">
        <p14:creationId xmlns:p14="http://schemas.microsoft.com/office/powerpoint/2010/main" val="1580643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 Ecowise">
    <p:spTree>
      <p:nvGrpSpPr>
        <p:cNvPr id="1" name=""/>
        <p:cNvGrpSpPr/>
        <p:nvPr/>
      </p:nvGrpSpPr>
      <p:grpSpPr>
        <a:xfrm>
          <a:off x="0" y="0"/>
          <a:ext cx="0" cy="0"/>
          <a:chOff x="0" y="0"/>
          <a:chExt cx="0" cy="0"/>
        </a:xfrm>
      </p:grpSpPr>
      <p:pic>
        <p:nvPicPr>
          <p:cNvPr id="48" name="Afbeelding 47">
            <a:extLst>
              <a:ext uri="{FF2B5EF4-FFF2-40B4-BE49-F238E27FC236}">
                <a16:creationId xmlns:a16="http://schemas.microsoft.com/office/drawing/2014/main" id="{A7514D13-809C-4293-BF04-18AFF79DE06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2030" y="3363181"/>
            <a:ext cx="2510134" cy="2511901"/>
          </a:xfrm>
          <a:prstGeom prst="rect">
            <a:avLst/>
          </a:prstGeom>
        </p:spPr>
      </p:pic>
      <p:sp>
        <p:nvSpPr>
          <p:cNvPr id="4" name="Date Placeholder 3">
            <a:extLst>
              <a:ext uri="{FF2B5EF4-FFF2-40B4-BE49-F238E27FC236}">
                <a16:creationId xmlns:a16="http://schemas.microsoft.com/office/drawing/2014/main" id="{3F29D13D-A5CA-4F92-9AD5-70BE1638BCE1}"/>
              </a:ext>
            </a:extLst>
          </p:cNvPr>
          <p:cNvSpPr>
            <a:spLocks noGrp="1"/>
          </p:cNvSpPr>
          <p:nvPr>
            <p:ph type="dt" sz="half" idx="10"/>
          </p:nvPr>
        </p:nvSpPr>
        <p:spPr/>
        <p:txBody>
          <a:bodyPr/>
          <a:lstStyle/>
          <a:p>
            <a:fld id="{9BA088B1-E2EB-44BC-A008-566EDDC3C073}" type="datetime3">
              <a:rPr lang="en-US" noProof="0" smtClean="0"/>
              <a:t>11 July 2024</a:t>
            </a:fld>
            <a:endParaRPr lang="en-US" noProof="0" dirty="0"/>
          </a:p>
        </p:txBody>
      </p:sp>
      <p:sp>
        <p:nvSpPr>
          <p:cNvPr id="2" name="Tijdelijke aanduiding voor voettekst 1">
            <a:extLst>
              <a:ext uri="{FF2B5EF4-FFF2-40B4-BE49-F238E27FC236}">
                <a16:creationId xmlns:a16="http://schemas.microsoft.com/office/drawing/2014/main" id="{262E972D-19EA-114B-B46E-037D13F2F28C}"/>
              </a:ext>
            </a:extLst>
          </p:cNvPr>
          <p:cNvSpPr>
            <a:spLocks noGrp="1"/>
          </p:cNvSpPr>
          <p:nvPr>
            <p:ph type="ftr" sz="quarter" idx="30"/>
          </p:nvPr>
        </p:nvSpPr>
        <p:spPr/>
        <p:txBody>
          <a:bodyPr/>
          <a:lstStyle/>
          <a:p>
            <a:endParaRPr lang="en-US" noProof="0" dirty="0"/>
          </a:p>
        </p:txBody>
      </p:sp>
      <p:sp>
        <p:nvSpPr>
          <p:cNvPr id="17" name="Rechthoek 9">
            <a:extLst>
              <a:ext uri="{FF2B5EF4-FFF2-40B4-BE49-F238E27FC236}">
                <a16:creationId xmlns:a16="http://schemas.microsoft.com/office/drawing/2014/main" id="{24C31C44-9EFA-46BB-8159-57732FB3A307}"/>
              </a:ext>
            </a:extLst>
          </p:cNvPr>
          <p:cNvSpPr/>
          <p:nvPr userDrawn="1"/>
        </p:nvSpPr>
        <p:spPr>
          <a:xfrm>
            <a:off x="0" y="4410"/>
            <a:ext cx="10083796" cy="946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jdelijke aanduiding voor dianummer 5">
            <a:extLst>
              <a:ext uri="{FF2B5EF4-FFF2-40B4-BE49-F238E27FC236}">
                <a16:creationId xmlns:a16="http://schemas.microsoft.com/office/drawing/2014/main" id="{1B6A4DE9-E3EA-41B5-9EA0-E03B6981A20D}"/>
              </a:ext>
            </a:extLst>
          </p:cNvPr>
          <p:cNvSpPr>
            <a:spLocks noGrp="1"/>
          </p:cNvSpPr>
          <p:nvPr>
            <p:ph type="sldNum" sz="quarter" idx="4"/>
          </p:nvPr>
        </p:nvSpPr>
        <p:spPr>
          <a:xfrm>
            <a:off x="0" y="6373933"/>
            <a:ext cx="550606" cy="311610"/>
          </a:xfrm>
          <a:prstGeom prst="rect">
            <a:avLst/>
          </a:prstGeom>
        </p:spPr>
        <p:txBody>
          <a:bodyPr vert="horz" lIns="180000" tIns="45720" rIns="91440" bIns="45720" rtlCol="0" anchor="ctr"/>
          <a:lstStyle>
            <a:lvl1pPr algn="l">
              <a:defRPr sz="1200">
                <a:solidFill>
                  <a:schemeClr val="bg2">
                    <a:lumMod val="75000"/>
                  </a:schemeClr>
                </a:solidFill>
              </a:defRPr>
            </a:lvl1pPr>
          </a:lstStyle>
          <a:p>
            <a:fld id="{B4DEA3EE-2CB8-467E-868C-6ECDB2013A7D}" type="slidenum">
              <a:rPr lang="en-US" noProof="0" smtClean="0"/>
              <a:pPr/>
              <a:t>‹#›</a:t>
            </a:fld>
            <a:endParaRPr lang="en-US" noProof="0" dirty="0"/>
          </a:p>
        </p:txBody>
      </p:sp>
      <p:sp>
        <p:nvSpPr>
          <p:cNvPr id="5" name="Tijdelijke aanduiding voor tekst 4">
            <a:extLst>
              <a:ext uri="{FF2B5EF4-FFF2-40B4-BE49-F238E27FC236}">
                <a16:creationId xmlns:a16="http://schemas.microsoft.com/office/drawing/2014/main" id="{0D3631D0-D65B-4570-82BB-5D8B34C648D1}"/>
              </a:ext>
            </a:extLst>
          </p:cNvPr>
          <p:cNvSpPr>
            <a:spLocks noGrp="1"/>
          </p:cNvSpPr>
          <p:nvPr>
            <p:ph type="body" sz="quarter" idx="32"/>
          </p:nvPr>
        </p:nvSpPr>
        <p:spPr>
          <a:xfrm>
            <a:off x="300862" y="1118307"/>
            <a:ext cx="5311662" cy="1358754"/>
          </a:xfrm>
        </p:spPr>
        <p:txBody>
          <a:bodyPr lIns="0">
            <a:noAutofit/>
          </a:bodyPr>
          <a:lstStyle>
            <a:lvl1pPr>
              <a:spcBef>
                <a:spcPts val="0"/>
              </a:spcBef>
              <a:defRPr sz="1000">
                <a:solidFill>
                  <a:schemeClr val="tx1"/>
                </a:solidFill>
              </a:defRPr>
            </a:lvl1pPr>
            <a:lvl2pPr>
              <a:spcBef>
                <a:spcPts val="1200"/>
              </a:spcBef>
              <a:defRPr sz="1000">
                <a:solidFill>
                  <a:schemeClr val="tx1"/>
                </a:solidFill>
              </a:defRPr>
            </a:lvl2pPr>
            <a:lvl3pPr>
              <a:spcBef>
                <a:spcPts val="0"/>
              </a:spcBef>
              <a:defRPr sz="1000">
                <a:solidFill>
                  <a:schemeClr val="tx1"/>
                </a:solidFill>
              </a:defRPr>
            </a:lvl3pPr>
          </a:lstStyle>
          <a:p>
            <a:pPr lvl="0"/>
            <a:r>
              <a:rPr lang="en-US" noProof="0"/>
              <a:t>Edit Master text styles</a:t>
            </a:r>
          </a:p>
          <a:p>
            <a:pPr lvl="1"/>
            <a:r>
              <a:rPr lang="en-US" noProof="0"/>
              <a:t>Second level</a:t>
            </a:r>
          </a:p>
          <a:p>
            <a:pPr lvl="2"/>
            <a:r>
              <a:rPr lang="en-US" noProof="0"/>
              <a:t>Third level</a:t>
            </a:r>
          </a:p>
        </p:txBody>
      </p:sp>
      <p:sp>
        <p:nvSpPr>
          <p:cNvPr id="15" name="Tijdelijke aanduiding voor tekst 12">
            <a:extLst>
              <a:ext uri="{FF2B5EF4-FFF2-40B4-BE49-F238E27FC236}">
                <a16:creationId xmlns:a16="http://schemas.microsoft.com/office/drawing/2014/main" id="{4E32724E-CFCC-4C65-BD50-07A60CC1803B}"/>
              </a:ext>
            </a:extLst>
          </p:cNvPr>
          <p:cNvSpPr>
            <a:spLocks noGrp="1"/>
          </p:cNvSpPr>
          <p:nvPr>
            <p:ph type="body" sz="quarter" idx="17" hasCustomPrompt="1"/>
          </p:nvPr>
        </p:nvSpPr>
        <p:spPr>
          <a:xfrm>
            <a:off x="3165724" y="3404474"/>
            <a:ext cx="1012634" cy="360000"/>
          </a:xfrm>
        </p:spPr>
        <p:txBody>
          <a:bodyPr>
            <a:noAutofit/>
          </a:bodyPr>
          <a:lstStyle>
            <a:lvl1pPr marL="0" indent="0">
              <a:lnSpc>
                <a:spcPct val="90000"/>
              </a:lnSpc>
              <a:spcBef>
                <a:spcPts val="0"/>
              </a:spcBef>
              <a:buNone/>
              <a:defRPr sz="1000">
                <a:solidFill>
                  <a:schemeClr val="tx1"/>
                </a:solidFill>
              </a:defRPr>
            </a:lvl1pPr>
            <a:lvl2pPr>
              <a:spcBef>
                <a:spcPts val="0"/>
              </a:spcBef>
              <a:defRPr sz="1200">
                <a:solidFill>
                  <a:srgbClr val="000000"/>
                </a:solidFill>
              </a:defRPr>
            </a:lvl2pPr>
            <a:lvl3pPr>
              <a:spcBef>
                <a:spcPts val="0"/>
              </a:spcBef>
              <a:defRPr sz="1200">
                <a:solidFill>
                  <a:srgbClr val="000000"/>
                </a:solidFill>
              </a:defRPr>
            </a:lvl3pPr>
            <a:lvl4pPr>
              <a:spcBef>
                <a:spcPts val="0"/>
              </a:spcBef>
              <a:defRPr sz="1200">
                <a:solidFill>
                  <a:srgbClr val="000000"/>
                </a:solidFill>
              </a:defRPr>
            </a:lvl4pPr>
            <a:lvl5pPr>
              <a:spcBef>
                <a:spcPts val="0"/>
              </a:spcBef>
              <a:defRPr sz="1200">
                <a:solidFill>
                  <a:srgbClr val="000000"/>
                </a:solidFill>
              </a:defRPr>
            </a:lvl5pPr>
          </a:lstStyle>
          <a:p>
            <a:pPr lvl="0"/>
            <a:r>
              <a:rPr lang="en-US" noProof="0" dirty="0"/>
              <a:t>Text</a:t>
            </a:r>
          </a:p>
        </p:txBody>
      </p:sp>
      <p:sp>
        <p:nvSpPr>
          <p:cNvPr id="16" name="Tijdelijke aanduiding voor tekst 12">
            <a:extLst>
              <a:ext uri="{FF2B5EF4-FFF2-40B4-BE49-F238E27FC236}">
                <a16:creationId xmlns:a16="http://schemas.microsoft.com/office/drawing/2014/main" id="{F652CC32-AA64-4EBF-8623-A01F13DC1EE4}"/>
              </a:ext>
            </a:extLst>
          </p:cNvPr>
          <p:cNvSpPr>
            <a:spLocks noGrp="1"/>
          </p:cNvSpPr>
          <p:nvPr>
            <p:ph type="body" sz="quarter" idx="18" hasCustomPrompt="1"/>
          </p:nvPr>
        </p:nvSpPr>
        <p:spPr>
          <a:xfrm>
            <a:off x="3211399" y="5459512"/>
            <a:ext cx="1012634" cy="360000"/>
          </a:xfrm>
        </p:spPr>
        <p:txBody>
          <a:bodyPr>
            <a:noAutofit/>
          </a:bodyPr>
          <a:lstStyle>
            <a:lvl1pPr marL="0" indent="0">
              <a:lnSpc>
                <a:spcPct val="90000"/>
              </a:lnSpc>
              <a:spcBef>
                <a:spcPts val="0"/>
              </a:spcBef>
              <a:buNone/>
              <a:defRPr sz="1000">
                <a:solidFill>
                  <a:schemeClr val="tx1"/>
                </a:solidFill>
              </a:defRPr>
            </a:lvl1pPr>
            <a:lvl2pPr>
              <a:spcBef>
                <a:spcPts val="0"/>
              </a:spcBef>
              <a:defRPr sz="1200">
                <a:solidFill>
                  <a:srgbClr val="000000"/>
                </a:solidFill>
              </a:defRPr>
            </a:lvl2pPr>
            <a:lvl3pPr>
              <a:spcBef>
                <a:spcPts val="0"/>
              </a:spcBef>
              <a:defRPr sz="1200">
                <a:solidFill>
                  <a:srgbClr val="000000"/>
                </a:solidFill>
              </a:defRPr>
            </a:lvl3pPr>
            <a:lvl4pPr>
              <a:spcBef>
                <a:spcPts val="0"/>
              </a:spcBef>
              <a:defRPr sz="1200">
                <a:solidFill>
                  <a:srgbClr val="000000"/>
                </a:solidFill>
              </a:defRPr>
            </a:lvl4pPr>
            <a:lvl5pPr>
              <a:spcBef>
                <a:spcPts val="0"/>
              </a:spcBef>
              <a:defRPr sz="1200">
                <a:solidFill>
                  <a:srgbClr val="000000"/>
                </a:solidFill>
              </a:defRPr>
            </a:lvl5pPr>
          </a:lstStyle>
          <a:p>
            <a:pPr lvl="0"/>
            <a:r>
              <a:rPr lang="en-US" noProof="0" dirty="0"/>
              <a:t>Text </a:t>
            </a:r>
          </a:p>
        </p:txBody>
      </p:sp>
      <p:sp>
        <p:nvSpPr>
          <p:cNvPr id="20" name="Tijdelijke aanduiding voor tekst 12">
            <a:extLst>
              <a:ext uri="{FF2B5EF4-FFF2-40B4-BE49-F238E27FC236}">
                <a16:creationId xmlns:a16="http://schemas.microsoft.com/office/drawing/2014/main" id="{A78ED58E-2B61-45B9-A05D-4B6EA02A1240}"/>
              </a:ext>
            </a:extLst>
          </p:cNvPr>
          <p:cNvSpPr>
            <a:spLocks noGrp="1"/>
          </p:cNvSpPr>
          <p:nvPr>
            <p:ph type="body" sz="quarter" idx="19" hasCustomPrompt="1"/>
          </p:nvPr>
        </p:nvSpPr>
        <p:spPr>
          <a:xfrm>
            <a:off x="738184" y="3404474"/>
            <a:ext cx="803916" cy="360000"/>
          </a:xfrm>
        </p:spPr>
        <p:txBody>
          <a:bodyPr>
            <a:noAutofit/>
          </a:bodyPr>
          <a:lstStyle>
            <a:lvl1pPr marL="0" indent="0" algn="l">
              <a:lnSpc>
                <a:spcPct val="90000"/>
              </a:lnSpc>
              <a:spcBef>
                <a:spcPts val="0"/>
              </a:spcBef>
              <a:buNone/>
              <a:defRPr sz="1000">
                <a:solidFill>
                  <a:schemeClr val="tx1"/>
                </a:solidFill>
              </a:defRPr>
            </a:lvl1pPr>
            <a:lvl2pPr>
              <a:spcBef>
                <a:spcPts val="0"/>
              </a:spcBef>
              <a:defRPr sz="1200">
                <a:solidFill>
                  <a:srgbClr val="000000"/>
                </a:solidFill>
              </a:defRPr>
            </a:lvl2pPr>
            <a:lvl3pPr>
              <a:spcBef>
                <a:spcPts val="0"/>
              </a:spcBef>
              <a:defRPr sz="1200">
                <a:solidFill>
                  <a:srgbClr val="000000"/>
                </a:solidFill>
              </a:defRPr>
            </a:lvl3pPr>
            <a:lvl4pPr>
              <a:spcBef>
                <a:spcPts val="0"/>
              </a:spcBef>
              <a:defRPr sz="1200">
                <a:solidFill>
                  <a:srgbClr val="000000"/>
                </a:solidFill>
              </a:defRPr>
            </a:lvl4pPr>
            <a:lvl5pPr>
              <a:spcBef>
                <a:spcPts val="0"/>
              </a:spcBef>
              <a:defRPr sz="1200">
                <a:solidFill>
                  <a:srgbClr val="000000"/>
                </a:solidFill>
              </a:defRPr>
            </a:lvl5pPr>
          </a:lstStyle>
          <a:p>
            <a:pPr lvl="0"/>
            <a:r>
              <a:rPr lang="en-US" noProof="0" dirty="0"/>
              <a:t>Text</a:t>
            </a:r>
          </a:p>
        </p:txBody>
      </p:sp>
      <p:sp>
        <p:nvSpPr>
          <p:cNvPr id="21" name="Tijdelijke aanduiding voor tekst 12">
            <a:extLst>
              <a:ext uri="{FF2B5EF4-FFF2-40B4-BE49-F238E27FC236}">
                <a16:creationId xmlns:a16="http://schemas.microsoft.com/office/drawing/2014/main" id="{03011FB3-1EC4-474A-AA40-5B4712106406}"/>
              </a:ext>
            </a:extLst>
          </p:cNvPr>
          <p:cNvSpPr>
            <a:spLocks noGrp="1"/>
          </p:cNvSpPr>
          <p:nvPr>
            <p:ph type="body" sz="quarter" idx="20" hasCustomPrompt="1"/>
          </p:nvPr>
        </p:nvSpPr>
        <p:spPr>
          <a:xfrm>
            <a:off x="675378" y="5482685"/>
            <a:ext cx="866722" cy="360000"/>
          </a:xfrm>
        </p:spPr>
        <p:txBody>
          <a:bodyPr>
            <a:noAutofit/>
          </a:bodyPr>
          <a:lstStyle>
            <a:lvl1pPr marL="0" indent="0" algn="l">
              <a:lnSpc>
                <a:spcPct val="90000"/>
              </a:lnSpc>
              <a:spcBef>
                <a:spcPts val="0"/>
              </a:spcBef>
              <a:buNone/>
              <a:defRPr sz="1000">
                <a:solidFill>
                  <a:schemeClr val="tx1"/>
                </a:solidFill>
              </a:defRPr>
            </a:lvl1pPr>
            <a:lvl2pPr>
              <a:spcBef>
                <a:spcPts val="0"/>
              </a:spcBef>
              <a:defRPr sz="1200">
                <a:solidFill>
                  <a:srgbClr val="000000"/>
                </a:solidFill>
              </a:defRPr>
            </a:lvl2pPr>
            <a:lvl3pPr>
              <a:spcBef>
                <a:spcPts val="0"/>
              </a:spcBef>
              <a:defRPr sz="1200">
                <a:solidFill>
                  <a:srgbClr val="000000"/>
                </a:solidFill>
              </a:defRPr>
            </a:lvl3pPr>
            <a:lvl4pPr>
              <a:spcBef>
                <a:spcPts val="0"/>
              </a:spcBef>
              <a:defRPr sz="1200">
                <a:solidFill>
                  <a:srgbClr val="000000"/>
                </a:solidFill>
              </a:defRPr>
            </a:lvl4pPr>
            <a:lvl5pPr>
              <a:spcBef>
                <a:spcPts val="0"/>
              </a:spcBef>
              <a:defRPr sz="1200">
                <a:solidFill>
                  <a:srgbClr val="000000"/>
                </a:solidFill>
              </a:defRPr>
            </a:lvl5pPr>
          </a:lstStyle>
          <a:p>
            <a:pPr lvl="0"/>
            <a:r>
              <a:rPr lang="en-US" noProof="0" dirty="0"/>
              <a:t>Text</a:t>
            </a:r>
          </a:p>
        </p:txBody>
      </p:sp>
      <p:sp>
        <p:nvSpPr>
          <p:cNvPr id="22" name="Tijdelijke aanduiding voor tekst 12">
            <a:extLst>
              <a:ext uri="{FF2B5EF4-FFF2-40B4-BE49-F238E27FC236}">
                <a16:creationId xmlns:a16="http://schemas.microsoft.com/office/drawing/2014/main" id="{46AFB1CF-F836-4B9A-B870-ADE8EAED6764}"/>
              </a:ext>
            </a:extLst>
          </p:cNvPr>
          <p:cNvSpPr>
            <a:spLocks noGrp="1"/>
          </p:cNvSpPr>
          <p:nvPr>
            <p:ph type="body" sz="quarter" idx="21" hasCustomPrompt="1"/>
          </p:nvPr>
        </p:nvSpPr>
        <p:spPr>
          <a:xfrm>
            <a:off x="2355390" y="4704993"/>
            <a:ext cx="810333" cy="600393"/>
          </a:xfrm>
        </p:spPr>
        <p:txBody>
          <a:bodyPr>
            <a:noAutofit/>
          </a:bodyPr>
          <a:lstStyle>
            <a:lvl1pPr marL="0" indent="0" algn="l">
              <a:lnSpc>
                <a:spcPct val="90000"/>
              </a:lnSpc>
              <a:spcBef>
                <a:spcPts val="0"/>
              </a:spcBef>
              <a:buNone/>
              <a:defRPr sz="1000">
                <a:solidFill>
                  <a:srgbClr val="000000"/>
                </a:solidFill>
              </a:defRPr>
            </a:lvl1pPr>
            <a:lvl2pPr>
              <a:spcBef>
                <a:spcPts val="0"/>
              </a:spcBef>
              <a:defRPr sz="1200">
                <a:solidFill>
                  <a:srgbClr val="000000"/>
                </a:solidFill>
              </a:defRPr>
            </a:lvl2pPr>
            <a:lvl3pPr>
              <a:spcBef>
                <a:spcPts val="0"/>
              </a:spcBef>
              <a:defRPr sz="1200">
                <a:solidFill>
                  <a:srgbClr val="000000"/>
                </a:solidFill>
              </a:defRPr>
            </a:lvl3pPr>
            <a:lvl4pPr>
              <a:spcBef>
                <a:spcPts val="0"/>
              </a:spcBef>
              <a:defRPr sz="1200">
                <a:solidFill>
                  <a:srgbClr val="000000"/>
                </a:solidFill>
              </a:defRPr>
            </a:lvl4pPr>
            <a:lvl5pPr>
              <a:spcBef>
                <a:spcPts val="0"/>
              </a:spcBef>
              <a:defRPr sz="1200">
                <a:solidFill>
                  <a:srgbClr val="000000"/>
                </a:solidFill>
              </a:defRPr>
            </a:lvl5pPr>
          </a:lstStyle>
          <a:p>
            <a:pPr lvl="0"/>
            <a:r>
              <a:rPr lang="en-US" noProof="0" dirty="0"/>
              <a:t>Text</a:t>
            </a:r>
          </a:p>
        </p:txBody>
      </p:sp>
      <p:sp>
        <p:nvSpPr>
          <p:cNvPr id="23" name="Tijdelijke aanduiding voor tekst 12">
            <a:extLst>
              <a:ext uri="{FF2B5EF4-FFF2-40B4-BE49-F238E27FC236}">
                <a16:creationId xmlns:a16="http://schemas.microsoft.com/office/drawing/2014/main" id="{C70D1C5F-AB42-447C-9D44-5B37920F8F5B}"/>
              </a:ext>
            </a:extLst>
          </p:cNvPr>
          <p:cNvSpPr>
            <a:spLocks noGrp="1"/>
          </p:cNvSpPr>
          <p:nvPr>
            <p:ph type="body" sz="quarter" idx="22" hasCustomPrompt="1"/>
          </p:nvPr>
        </p:nvSpPr>
        <p:spPr>
          <a:xfrm>
            <a:off x="1458184" y="4704993"/>
            <a:ext cx="803916" cy="600393"/>
          </a:xfrm>
        </p:spPr>
        <p:txBody>
          <a:bodyPr>
            <a:noAutofit/>
          </a:bodyPr>
          <a:lstStyle>
            <a:lvl1pPr marL="0" indent="0" algn="r">
              <a:lnSpc>
                <a:spcPct val="90000"/>
              </a:lnSpc>
              <a:spcBef>
                <a:spcPts val="0"/>
              </a:spcBef>
              <a:buNone/>
              <a:defRPr sz="1000">
                <a:solidFill>
                  <a:srgbClr val="000000"/>
                </a:solidFill>
              </a:defRPr>
            </a:lvl1pPr>
            <a:lvl2pPr>
              <a:spcBef>
                <a:spcPts val="0"/>
              </a:spcBef>
              <a:defRPr sz="1200">
                <a:solidFill>
                  <a:srgbClr val="000000"/>
                </a:solidFill>
              </a:defRPr>
            </a:lvl2pPr>
            <a:lvl3pPr>
              <a:spcBef>
                <a:spcPts val="0"/>
              </a:spcBef>
              <a:defRPr sz="1200">
                <a:solidFill>
                  <a:srgbClr val="000000"/>
                </a:solidFill>
              </a:defRPr>
            </a:lvl3pPr>
            <a:lvl4pPr>
              <a:spcBef>
                <a:spcPts val="0"/>
              </a:spcBef>
              <a:defRPr sz="1200">
                <a:solidFill>
                  <a:srgbClr val="000000"/>
                </a:solidFill>
              </a:defRPr>
            </a:lvl4pPr>
            <a:lvl5pPr>
              <a:spcBef>
                <a:spcPts val="0"/>
              </a:spcBef>
              <a:defRPr sz="1200">
                <a:solidFill>
                  <a:srgbClr val="000000"/>
                </a:solidFill>
              </a:defRPr>
            </a:lvl5pPr>
          </a:lstStyle>
          <a:p>
            <a:pPr lvl="0"/>
            <a:r>
              <a:rPr lang="en-US" noProof="0" dirty="0"/>
              <a:t>Text</a:t>
            </a:r>
          </a:p>
        </p:txBody>
      </p:sp>
      <p:sp>
        <p:nvSpPr>
          <p:cNvPr id="24" name="Tijdelijke aanduiding voor tekst 12">
            <a:extLst>
              <a:ext uri="{FF2B5EF4-FFF2-40B4-BE49-F238E27FC236}">
                <a16:creationId xmlns:a16="http://schemas.microsoft.com/office/drawing/2014/main" id="{8F7D635E-02EC-4025-9C97-A4964F04053E}"/>
              </a:ext>
            </a:extLst>
          </p:cNvPr>
          <p:cNvSpPr>
            <a:spLocks noGrp="1"/>
          </p:cNvSpPr>
          <p:nvPr>
            <p:ph type="body" sz="quarter" idx="23" hasCustomPrompt="1"/>
          </p:nvPr>
        </p:nvSpPr>
        <p:spPr>
          <a:xfrm>
            <a:off x="1458184" y="4014835"/>
            <a:ext cx="803916" cy="546365"/>
          </a:xfrm>
        </p:spPr>
        <p:txBody>
          <a:bodyPr anchor="b">
            <a:noAutofit/>
          </a:bodyPr>
          <a:lstStyle>
            <a:lvl1pPr marL="0" indent="0" algn="r">
              <a:lnSpc>
                <a:spcPct val="90000"/>
              </a:lnSpc>
              <a:spcBef>
                <a:spcPts val="0"/>
              </a:spcBef>
              <a:buNone/>
              <a:defRPr sz="1000">
                <a:solidFill>
                  <a:srgbClr val="000000"/>
                </a:solidFill>
              </a:defRPr>
            </a:lvl1pPr>
            <a:lvl2pPr>
              <a:spcBef>
                <a:spcPts val="0"/>
              </a:spcBef>
              <a:defRPr sz="1200">
                <a:solidFill>
                  <a:srgbClr val="000000"/>
                </a:solidFill>
              </a:defRPr>
            </a:lvl2pPr>
            <a:lvl3pPr>
              <a:spcBef>
                <a:spcPts val="0"/>
              </a:spcBef>
              <a:defRPr sz="1200">
                <a:solidFill>
                  <a:srgbClr val="000000"/>
                </a:solidFill>
              </a:defRPr>
            </a:lvl3pPr>
            <a:lvl4pPr>
              <a:spcBef>
                <a:spcPts val="0"/>
              </a:spcBef>
              <a:defRPr sz="1200">
                <a:solidFill>
                  <a:srgbClr val="000000"/>
                </a:solidFill>
              </a:defRPr>
            </a:lvl4pPr>
            <a:lvl5pPr>
              <a:spcBef>
                <a:spcPts val="0"/>
              </a:spcBef>
              <a:defRPr sz="1200">
                <a:solidFill>
                  <a:srgbClr val="000000"/>
                </a:solidFill>
              </a:defRPr>
            </a:lvl5pPr>
          </a:lstStyle>
          <a:p>
            <a:pPr lvl="0"/>
            <a:r>
              <a:rPr lang="en-US" noProof="0" dirty="0"/>
              <a:t>Text</a:t>
            </a:r>
          </a:p>
        </p:txBody>
      </p:sp>
      <p:sp>
        <p:nvSpPr>
          <p:cNvPr id="25" name="Tijdelijke aanduiding voor tekst 12">
            <a:extLst>
              <a:ext uri="{FF2B5EF4-FFF2-40B4-BE49-F238E27FC236}">
                <a16:creationId xmlns:a16="http://schemas.microsoft.com/office/drawing/2014/main" id="{43403030-B23F-4219-A774-9AFEC2921FDF}"/>
              </a:ext>
            </a:extLst>
          </p:cNvPr>
          <p:cNvSpPr>
            <a:spLocks noGrp="1"/>
          </p:cNvSpPr>
          <p:nvPr>
            <p:ph type="body" sz="quarter" idx="24" hasCustomPrompt="1"/>
          </p:nvPr>
        </p:nvSpPr>
        <p:spPr>
          <a:xfrm>
            <a:off x="2355390" y="4014835"/>
            <a:ext cx="810333" cy="546365"/>
          </a:xfrm>
        </p:spPr>
        <p:txBody>
          <a:bodyPr anchor="b">
            <a:noAutofit/>
          </a:bodyPr>
          <a:lstStyle>
            <a:lvl1pPr marL="0" indent="0" algn="l">
              <a:lnSpc>
                <a:spcPct val="90000"/>
              </a:lnSpc>
              <a:spcBef>
                <a:spcPts val="0"/>
              </a:spcBef>
              <a:buNone/>
              <a:defRPr sz="1000">
                <a:solidFill>
                  <a:srgbClr val="000000"/>
                </a:solidFill>
              </a:defRPr>
            </a:lvl1pPr>
            <a:lvl2pPr>
              <a:spcBef>
                <a:spcPts val="0"/>
              </a:spcBef>
              <a:defRPr sz="1200">
                <a:solidFill>
                  <a:srgbClr val="000000"/>
                </a:solidFill>
              </a:defRPr>
            </a:lvl2pPr>
            <a:lvl3pPr>
              <a:spcBef>
                <a:spcPts val="0"/>
              </a:spcBef>
              <a:defRPr sz="1200">
                <a:solidFill>
                  <a:srgbClr val="000000"/>
                </a:solidFill>
              </a:defRPr>
            </a:lvl3pPr>
            <a:lvl4pPr>
              <a:spcBef>
                <a:spcPts val="0"/>
              </a:spcBef>
              <a:defRPr sz="1200">
                <a:solidFill>
                  <a:srgbClr val="000000"/>
                </a:solidFill>
              </a:defRPr>
            </a:lvl4pPr>
            <a:lvl5pPr>
              <a:spcBef>
                <a:spcPts val="0"/>
              </a:spcBef>
              <a:defRPr sz="1200">
                <a:solidFill>
                  <a:srgbClr val="000000"/>
                </a:solidFill>
              </a:defRPr>
            </a:lvl5pPr>
          </a:lstStyle>
          <a:p>
            <a:pPr lvl="0"/>
            <a:r>
              <a:rPr lang="en-US" noProof="0" dirty="0"/>
              <a:t>Text</a:t>
            </a:r>
          </a:p>
        </p:txBody>
      </p:sp>
      <p:pic>
        <p:nvPicPr>
          <p:cNvPr id="26" name="Afbeelding 25">
            <a:extLst>
              <a:ext uri="{FF2B5EF4-FFF2-40B4-BE49-F238E27FC236}">
                <a16:creationId xmlns:a16="http://schemas.microsoft.com/office/drawing/2014/main" id="{FA40749D-CEAB-440A-BAE1-87C32067E97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575782" y="3460298"/>
            <a:ext cx="2487600" cy="2391132"/>
          </a:xfrm>
          <a:prstGeom prst="rect">
            <a:avLst/>
          </a:prstGeom>
        </p:spPr>
      </p:pic>
      <p:sp>
        <p:nvSpPr>
          <p:cNvPr id="27" name="Tijdelijke aanduiding voor tekst 12">
            <a:extLst>
              <a:ext uri="{FF2B5EF4-FFF2-40B4-BE49-F238E27FC236}">
                <a16:creationId xmlns:a16="http://schemas.microsoft.com/office/drawing/2014/main" id="{46E4E272-15EE-4B3D-B431-5C00867F0C26}"/>
              </a:ext>
            </a:extLst>
          </p:cNvPr>
          <p:cNvSpPr>
            <a:spLocks noGrp="1"/>
          </p:cNvSpPr>
          <p:nvPr>
            <p:ph type="body" sz="quarter" idx="25"/>
          </p:nvPr>
        </p:nvSpPr>
        <p:spPr>
          <a:xfrm>
            <a:off x="5746099" y="6085462"/>
            <a:ext cx="4184964" cy="238719"/>
          </a:xfrm>
        </p:spPr>
        <p:txBody>
          <a:bodyPr lIns="0">
            <a:noAutofit/>
          </a:bodyPr>
          <a:lstStyle>
            <a:lvl1pPr marL="0" indent="0">
              <a:spcBef>
                <a:spcPts val="0"/>
              </a:spcBef>
              <a:buNone/>
              <a:defRPr sz="1000" b="0">
                <a:solidFill>
                  <a:schemeClr val="tx1"/>
                </a:solidFill>
                <a:latin typeface="+mj-lt"/>
              </a:defRPr>
            </a:lvl1pPr>
            <a:lvl2pPr>
              <a:spcBef>
                <a:spcPts val="0"/>
              </a:spcBef>
              <a:defRPr sz="1200">
                <a:solidFill>
                  <a:srgbClr val="000000"/>
                </a:solidFill>
              </a:defRPr>
            </a:lvl2pPr>
            <a:lvl3pPr>
              <a:spcBef>
                <a:spcPts val="0"/>
              </a:spcBef>
              <a:defRPr sz="1200">
                <a:solidFill>
                  <a:srgbClr val="000000"/>
                </a:solidFill>
              </a:defRPr>
            </a:lvl3pPr>
            <a:lvl4pPr>
              <a:spcBef>
                <a:spcPts val="0"/>
              </a:spcBef>
              <a:defRPr sz="1200">
                <a:solidFill>
                  <a:srgbClr val="000000"/>
                </a:solidFill>
              </a:defRPr>
            </a:lvl4pPr>
            <a:lvl5pPr>
              <a:spcBef>
                <a:spcPts val="0"/>
              </a:spcBef>
              <a:defRPr sz="1200">
                <a:solidFill>
                  <a:srgbClr val="000000"/>
                </a:solidFill>
              </a:defRPr>
            </a:lvl5pPr>
          </a:lstStyle>
          <a:p>
            <a:pPr lvl="0"/>
            <a:r>
              <a:rPr lang="en-US" noProof="0"/>
              <a:t>Edit Master text styles</a:t>
            </a:r>
          </a:p>
        </p:txBody>
      </p:sp>
      <p:sp>
        <p:nvSpPr>
          <p:cNvPr id="28" name="Tijdelijke aanduiding voor afbeelding 34">
            <a:extLst>
              <a:ext uri="{FF2B5EF4-FFF2-40B4-BE49-F238E27FC236}">
                <a16:creationId xmlns:a16="http://schemas.microsoft.com/office/drawing/2014/main" id="{CDF61AFB-6C00-4C0C-8E35-75D299525E6C}"/>
              </a:ext>
            </a:extLst>
          </p:cNvPr>
          <p:cNvSpPr>
            <a:spLocks noGrp="1"/>
          </p:cNvSpPr>
          <p:nvPr>
            <p:ph type="pic" sz="quarter" idx="26" hasCustomPrompt="1"/>
          </p:nvPr>
        </p:nvSpPr>
        <p:spPr>
          <a:xfrm>
            <a:off x="6490642" y="4045173"/>
            <a:ext cx="504000" cy="504000"/>
          </a:xfrm>
          <a:blipFill>
            <a:blip r:embed="rId4"/>
            <a:stretch>
              <a:fillRect/>
            </a:stretch>
          </a:blipFill>
        </p:spPr>
        <p:txBody>
          <a:bodyPr/>
          <a:lstStyle>
            <a:lvl1pPr marL="0" indent="0">
              <a:buNone/>
              <a:defRPr sz="200"/>
            </a:lvl1pPr>
          </a:lstStyle>
          <a:p>
            <a:r>
              <a:rPr lang="en-US" sz="200" noProof="0" dirty="0"/>
              <a:t> </a:t>
            </a:r>
            <a:endParaRPr lang="en-US" noProof="0" dirty="0"/>
          </a:p>
        </p:txBody>
      </p:sp>
      <p:sp>
        <p:nvSpPr>
          <p:cNvPr id="29" name="Tijdelijke aanduiding voor afbeelding 34">
            <a:extLst>
              <a:ext uri="{FF2B5EF4-FFF2-40B4-BE49-F238E27FC236}">
                <a16:creationId xmlns:a16="http://schemas.microsoft.com/office/drawing/2014/main" id="{09CB57EA-52CD-4BA8-9F1F-82967292FD0B}"/>
              </a:ext>
            </a:extLst>
          </p:cNvPr>
          <p:cNvSpPr>
            <a:spLocks noGrp="1"/>
          </p:cNvSpPr>
          <p:nvPr>
            <p:ph type="pic" sz="quarter" idx="28" hasCustomPrompt="1"/>
          </p:nvPr>
        </p:nvSpPr>
        <p:spPr>
          <a:xfrm>
            <a:off x="7596655" y="3356800"/>
            <a:ext cx="504000" cy="504000"/>
          </a:xfrm>
          <a:blipFill>
            <a:blip r:embed="rId5"/>
            <a:stretch>
              <a:fillRect/>
            </a:stretch>
          </a:blipFill>
        </p:spPr>
        <p:txBody>
          <a:bodyPr/>
          <a:lstStyle>
            <a:lvl1pPr marL="0" indent="0">
              <a:buNone/>
              <a:defRPr sz="200"/>
            </a:lvl1pPr>
          </a:lstStyle>
          <a:p>
            <a:r>
              <a:rPr lang="en-US" sz="200" noProof="0" dirty="0"/>
              <a:t> </a:t>
            </a:r>
            <a:endParaRPr lang="en-US" noProof="0" dirty="0"/>
          </a:p>
        </p:txBody>
      </p:sp>
      <p:sp>
        <p:nvSpPr>
          <p:cNvPr id="30" name="Tijdelijke aanduiding voor afbeelding 34">
            <a:extLst>
              <a:ext uri="{FF2B5EF4-FFF2-40B4-BE49-F238E27FC236}">
                <a16:creationId xmlns:a16="http://schemas.microsoft.com/office/drawing/2014/main" id="{538AB885-6231-46D8-A0F0-E600AD6D2B1D}"/>
              </a:ext>
            </a:extLst>
          </p:cNvPr>
          <p:cNvSpPr>
            <a:spLocks noGrp="1"/>
          </p:cNvSpPr>
          <p:nvPr>
            <p:ph type="pic" sz="quarter" idx="29" hasCustomPrompt="1"/>
          </p:nvPr>
        </p:nvSpPr>
        <p:spPr>
          <a:xfrm>
            <a:off x="8674867" y="4170562"/>
            <a:ext cx="504000" cy="504000"/>
          </a:xfrm>
          <a:blipFill>
            <a:blip r:embed="rId6"/>
            <a:stretch>
              <a:fillRect/>
            </a:stretch>
          </a:blipFill>
        </p:spPr>
        <p:txBody>
          <a:bodyPr/>
          <a:lstStyle>
            <a:lvl1pPr marL="0" indent="0">
              <a:buNone/>
              <a:defRPr sz="200"/>
            </a:lvl1pPr>
          </a:lstStyle>
          <a:p>
            <a:r>
              <a:rPr lang="en-US" sz="200" noProof="0" dirty="0"/>
              <a:t> </a:t>
            </a:r>
            <a:endParaRPr lang="en-US" noProof="0" dirty="0"/>
          </a:p>
        </p:txBody>
      </p:sp>
      <p:sp>
        <p:nvSpPr>
          <p:cNvPr id="31" name="Tijdelijke aanduiding voor afbeelding 34">
            <a:extLst>
              <a:ext uri="{FF2B5EF4-FFF2-40B4-BE49-F238E27FC236}">
                <a16:creationId xmlns:a16="http://schemas.microsoft.com/office/drawing/2014/main" id="{7DD253B8-7163-4BC5-A2E9-35EC60FF3A38}"/>
              </a:ext>
            </a:extLst>
          </p:cNvPr>
          <p:cNvSpPr>
            <a:spLocks noGrp="1"/>
          </p:cNvSpPr>
          <p:nvPr>
            <p:ph type="pic" sz="quarter" idx="33" hasCustomPrompt="1"/>
          </p:nvPr>
        </p:nvSpPr>
        <p:spPr>
          <a:xfrm>
            <a:off x="8297514" y="5366938"/>
            <a:ext cx="504000" cy="504000"/>
          </a:xfrm>
          <a:blipFill>
            <a:blip r:embed="rId7"/>
            <a:stretch>
              <a:fillRect/>
            </a:stretch>
          </a:blipFill>
        </p:spPr>
        <p:txBody>
          <a:bodyPr/>
          <a:lstStyle>
            <a:lvl1pPr marL="0" indent="0">
              <a:buNone/>
              <a:defRPr sz="200"/>
            </a:lvl1pPr>
          </a:lstStyle>
          <a:p>
            <a:r>
              <a:rPr lang="en-US" sz="200" noProof="0" dirty="0"/>
              <a:t> </a:t>
            </a:r>
            <a:endParaRPr lang="en-US" noProof="0" dirty="0"/>
          </a:p>
        </p:txBody>
      </p:sp>
      <p:sp>
        <p:nvSpPr>
          <p:cNvPr id="32" name="Tijdelijke aanduiding voor afbeelding 34">
            <a:extLst>
              <a:ext uri="{FF2B5EF4-FFF2-40B4-BE49-F238E27FC236}">
                <a16:creationId xmlns:a16="http://schemas.microsoft.com/office/drawing/2014/main" id="{E17B4F2D-621F-4BF0-A60E-E6142FEACC89}"/>
              </a:ext>
            </a:extLst>
          </p:cNvPr>
          <p:cNvSpPr>
            <a:spLocks noGrp="1"/>
          </p:cNvSpPr>
          <p:nvPr>
            <p:ph type="pic" sz="quarter" idx="31" hasCustomPrompt="1"/>
          </p:nvPr>
        </p:nvSpPr>
        <p:spPr>
          <a:xfrm>
            <a:off x="6834549" y="5366938"/>
            <a:ext cx="504000" cy="504000"/>
          </a:xfrm>
          <a:blipFill>
            <a:blip r:embed="rId8"/>
            <a:stretch>
              <a:fillRect/>
            </a:stretch>
          </a:blipFill>
        </p:spPr>
        <p:txBody>
          <a:bodyPr/>
          <a:lstStyle>
            <a:lvl1pPr marL="0" indent="0">
              <a:buNone/>
              <a:defRPr sz="200"/>
            </a:lvl1pPr>
          </a:lstStyle>
          <a:p>
            <a:r>
              <a:rPr lang="en-US" sz="200" noProof="0" dirty="0"/>
              <a:t> </a:t>
            </a:r>
            <a:endParaRPr lang="en-US" noProof="0" dirty="0"/>
          </a:p>
        </p:txBody>
      </p:sp>
      <p:sp>
        <p:nvSpPr>
          <p:cNvPr id="33" name="Tijdelijke aanduiding voor tekst 12">
            <a:extLst>
              <a:ext uri="{FF2B5EF4-FFF2-40B4-BE49-F238E27FC236}">
                <a16:creationId xmlns:a16="http://schemas.microsoft.com/office/drawing/2014/main" id="{54402454-8F72-4EF0-9814-60A841679A4F}"/>
              </a:ext>
            </a:extLst>
          </p:cNvPr>
          <p:cNvSpPr>
            <a:spLocks noGrp="1"/>
          </p:cNvSpPr>
          <p:nvPr>
            <p:ph type="body" sz="quarter" idx="34" hasCustomPrompt="1"/>
          </p:nvPr>
        </p:nvSpPr>
        <p:spPr>
          <a:xfrm>
            <a:off x="8221713" y="3405310"/>
            <a:ext cx="1528997" cy="238719"/>
          </a:xfrm>
        </p:spPr>
        <p:txBody>
          <a:bodyPr anchor="ctr" anchorCtr="0">
            <a:noAutofit/>
          </a:bodyPr>
          <a:lstStyle>
            <a:lvl1pPr marL="0" indent="0">
              <a:lnSpc>
                <a:spcPct val="90000"/>
              </a:lnSpc>
              <a:spcBef>
                <a:spcPts val="0"/>
              </a:spcBef>
              <a:buNone/>
              <a:defRPr sz="1000">
                <a:solidFill>
                  <a:schemeClr val="accent2"/>
                </a:solidFill>
              </a:defRPr>
            </a:lvl1pPr>
            <a:lvl2pPr>
              <a:spcBef>
                <a:spcPts val="0"/>
              </a:spcBef>
              <a:defRPr sz="1200">
                <a:solidFill>
                  <a:srgbClr val="000000"/>
                </a:solidFill>
              </a:defRPr>
            </a:lvl2pPr>
            <a:lvl3pPr>
              <a:spcBef>
                <a:spcPts val="0"/>
              </a:spcBef>
              <a:defRPr sz="1200">
                <a:solidFill>
                  <a:srgbClr val="000000"/>
                </a:solidFill>
              </a:defRPr>
            </a:lvl3pPr>
            <a:lvl4pPr>
              <a:spcBef>
                <a:spcPts val="0"/>
              </a:spcBef>
              <a:defRPr sz="1200">
                <a:solidFill>
                  <a:srgbClr val="000000"/>
                </a:solidFill>
              </a:defRPr>
            </a:lvl4pPr>
            <a:lvl5pPr>
              <a:spcBef>
                <a:spcPts val="0"/>
              </a:spcBef>
              <a:defRPr sz="1200">
                <a:solidFill>
                  <a:srgbClr val="000000"/>
                </a:solidFill>
              </a:defRPr>
            </a:lvl5pPr>
          </a:lstStyle>
          <a:p>
            <a:pPr lvl="0"/>
            <a:r>
              <a:rPr lang="en-US" noProof="0" dirty="0"/>
              <a:t>Text</a:t>
            </a:r>
          </a:p>
        </p:txBody>
      </p:sp>
      <p:sp>
        <p:nvSpPr>
          <p:cNvPr id="34" name="Tijdelijke aanduiding voor tekst 12">
            <a:extLst>
              <a:ext uri="{FF2B5EF4-FFF2-40B4-BE49-F238E27FC236}">
                <a16:creationId xmlns:a16="http://schemas.microsoft.com/office/drawing/2014/main" id="{48C02E32-D925-41DA-8C9E-C992CD44924C}"/>
              </a:ext>
            </a:extLst>
          </p:cNvPr>
          <p:cNvSpPr>
            <a:spLocks noGrp="1"/>
          </p:cNvSpPr>
          <p:nvPr>
            <p:ph type="body" sz="quarter" idx="35" hasCustomPrompt="1"/>
          </p:nvPr>
        </p:nvSpPr>
        <p:spPr>
          <a:xfrm>
            <a:off x="5529736" y="5471686"/>
            <a:ext cx="1272016" cy="401337"/>
          </a:xfrm>
        </p:spPr>
        <p:txBody>
          <a:bodyPr anchor="ctr" anchorCtr="0">
            <a:noAutofit/>
          </a:bodyPr>
          <a:lstStyle>
            <a:lvl1pPr marL="0" indent="0" algn="r">
              <a:lnSpc>
                <a:spcPct val="90000"/>
              </a:lnSpc>
              <a:spcBef>
                <a:spcPts val="0"/>
              </a:spcBef>
              <a:buNone/>
              <a:defRPr sz="1000">
                <a:solidFill>
                  <a:schemeClr val="accent5"/>
                </a:solidFill>
              </a:defRPr>
            </a:lvl1pPr>
            <a:lvl2pPr>
              <a:spcBef>
                <a:spcPts val="0"/>
              </a:spcBef>
              <a:defRPr sz="1200">
                <a:solidFill>
                  <a:srgbClr val="000000"/>
                </a:solidFill>
              </a:defRPr>
            </a:lvl2pPr>
            <a:lvl3pPr>
              <a:spcBef>
                <a:spcPts val="0"/>
              </a:spcBef>
              <a:defRPr sz="1200">
                <a:solidFill>
                  <a:srgbClr val="000000"/>
                </a:solidFill>
              </a:defRPr>
            </a:lvl3pPr>
            <a:lvl4pPr>
              <a:spcBef>
                <a:spcPts val="0"/>
              </a:spcBef>
              <a:defRPr sz="1200">
                <a:solidFill>
                  <a:srgbClr val="000000"/>
                </a:solidFill>
              </a:defRPr>
            </a:lvl4pPr>
            <a:lvl5pPr>
              <a:spcBef>
                <a:spcPts val="0"/>
              </a:spcBef>
              <a:defRPr sz="1200">
                <a:solidFill>
                  <a:srgbClr val="000000"/>
                </a:solidFill>
              </a:defRPr>
            </a:lvl5pPr>
          </a:lstStyle>
          <a:p>
            <a:pPr lvl="0"/>
            <a:r>
              <a:rPr lang="en-US" noProof="0" dirty="0"/>
              <a:t>Text</a:t>
            </a:r>
          </a:p>
        </p:txBody>
      </p:sp>
      <p:sp>
        <p:nvSpPr>
          <p:cNvPr id="35" name="Tijdelijke aanduiding voor tekst 12">
            <a:extLst>
              <a:ext uri="{FF2B5EF4-FFF2-40B4-BE49-F238E27FC236}">
                <a16:creationId xmlns:a16="http://schemas.microsoft.com/office/drawing/2014/main" id="{7D48B598-6436-4582-8274-485F2EEC240C}"/>
              </a:ext>
            </a:extLst>
          </p:cNvPr>
          <p:cNvSpPr>
            <a:spLocks noGrp="1"/>
          </p:cNvSpPr>
          <p:nvPr>
            <p:ph type="body" sz="quarter" idx="36" hasCustomPrompt="1"/>
          </p:nvPr>
        </p:nvSpPr>
        <p:spPr>
          <a:xfrm>
            <a:off x="9216990" y="4266390"/>
            <a:ext cx="1614590" cy="428529"/>
          </a:xfrm>
        </p:spPr>
        <p:txBody>
          <a:bodyPr anchor="ctr" anchorCtr="0">
            <a:noAutofit/>
          </a:bodyPr>
          <a:lstStyle>
            <a:lvl1pPr marL="0" indent="0">
              <a:lnSpc>
                <a:spcPct val="90000"/>
              </a:lnSpc>
              <a:spcBef>
                <a:spcPts val="0"/>
              </a:spcBef>
              <a:buNone/>
              <a:defRPr sz="1000">
                <a:solidFill>
                  <a:schemeClr val="accent4"/>
                </a:solidFill>
              </a:defRPr>
            </a:lvl1pPr>
            <a:lvl2pPr>
              <a:spcBef>
                <a:spcPts val="0"/>
              </a:spcBef>
              <a:defRPr sz="1200">
                <a:solidFill>
                  <a:srgbClr val="000000"/>
                </a:solidFill>
              </a:defRPr>
            </a:lvl2pPr>
            <a:lvl3pPr>
              <a:spcBef>
                <a:spcPts val="0"/>
              </a:spcBef>
              <a:defRPr sz="1200">
                <a:solidFill>
                  <a:srgbClr val="000000"/>
                </a:solidFill>
              </a:defRPr>
            </a:lvl3pPr>
            <a:lvl4pPr>
              <a:spcBef>
                <a:spcPts val="0"/>
              </a:spcBef>
              <a:defRPr sz="1200">
                <a:solidFill>
                  <a:srgbClr val="000000"/>
                </a:solidFill>
              </a:defRPr>
            </a:lvl4pPr>
            <a:lvl5pPr>
              <a:spcBef>
                <a:spcPts val="0"/>
              </a:spcBef>
              <a:defRPr sz="1200">
                <a:solidFill>
                  <a:srgbClr val="000000"/>
                </a:solidFill>
              </a:defRPr>
            </a:lvl5pPr>
          </a:lstStyle>
          <a:p>
            <a:pPr lvl="0"/>
            <a:r>
              <a:rPr lang="en-US" noProof="0" dirty="0"/>
              <a:t>Text</a:t>
            </a:r>
          </a:p>
        </p:txBody>
      </p:sp>
      <p:sp>
        <p:nvSpPr>
          <p:cNvPr id="36" name="Tijdelijke aanduiding voor tekst 12">
            <a:extLst>
              <a:ext uri="{FF2B5EF4-FFF2-40B4-BE49-F238E27FC236}">
                <a16:creationId xmlns:a16="http://schemas.microsoft.com/office/drawing/2014/main" id="{01291A11-2F30-4787-85B9-E62FB1E2812E}"/>
              </a:ext>
            </a:extLst>
          </p:cNvPr>
          <p:cNvSpPr>
            <a:spLocks noGrp="1"/>
          </p:cNvSpPr>
          <p:nvPr>
            <p:ph type="body" sz="quarter" idx="37" hasCustomPrompt="1"/>
          </p:nvPr>
        </p:nvSpPr>
        <p:spPr>
          <a:xfrm>
            <a:off x="8873514" y="5477037"/>
            <a:ext cx="1310562" cy="428529"/>
          </a:xfrm>
        </p:spPr>
        <p:txBody>
          <a:bodyPr anchor="ctr" anchorCtr="0">
            <a:noAutofit/>
          </a:bodyPr>
          <a:lstStyle>
            <a:lvl1pPr marL="0" indent="0">
              <a:lnSpc>
                <a:spcPct val="90000"/>
              </a:lnSpc>
              <a:spcBef>
                <a:spcPts val="0"/>
              </a:spcBef>
              <a:buNone/>
              <a:defRPr sz="1000">
                <a:solidFill>
                  <a:schemeClr val="accent3"/>
                </a:solidFill>
              </a:defRPr>
            </a:lvl1pPr>
            <a:lvl2pPr>
              <a:spcBef>
                <a:spcPts val="0"/>
              </a:spcBef>
              <a:defRPr sz="1200">
                <a:solidFill>
                  <a:srgbClr val="000000"/>
                </a:solidFill>
              </a:defRPr>
            </a:lvl2pPr>
            <a:lvl3pPr>
              <a:spcBef>
                <a:spcPts val="0"/>
              </a:spcBef>
              <a:defRPr sz="1200">
                <a:solidFill>
                  <a:srgbClr val="000000"/>
                </a:solidFill>
              </a:defRPr>
            </a:lvl3pPr>
            <a:lvl4pPr>
              <a:spcBef>
                <a:spcPts val="0"/>
              </a:spcBef>
              <a:defRPr sz="1200">
                <a:solidFill>
                  <a:srgbClr val="000000"/>
                </a:solidFill>
              </a:defRPr>
            </a:lvl4pPr>
            <a:lvl5pPr>
              <a:spcBef>
                <a:spcPts val="0"/>
              </a:spcBef>
              <a:defRPr sz="1200">
                <a:solidFill>
                  <a:srgbClr val="000000"/>
                </a:solidFill>
              </a:defRPr>
            </a:lvl5pPr>
          </a:lstStyle>
          <a:p>
            <a:pPr lvl="0"/>
            <a:r>
              <a:rPr lang="en-US" noProof="0" dirty="0"/>
              <a:t>Text</a:t>
            </a:r>
          </a:p>
        </p:txBody>
      </p:sp>
      <p:sp>
        <p:nvSpPr>
          <p:cNvPr id="37" name="Tijdelijke aanduiding voor tekst 12">
            <a:extLst>
              <a:ext uri="{FF2B5EF4-FFF2-40B4-BE49-F238E27FC236}">
                <a16:creationId xmlns:a16="http://schemas.microsoft.com/office/drawing/2014/main" id="{27E6B1BE-DE46-4885-B99F-0B176C6951FE}"/>
              </a:ext>
            </a:extLst>
          </p:cNvPr>
          <p:cNvSpPr>
            <a:spLocks noGrp="1"/>
          </p:cNvSpPr>
          <p:nvPr>
            <p:ph type="body" sz="quarter" idx="38" hasCustomPrompt="1"/>
          </p:nvPr>
        </p:nvSpPr>
        <p:spPr>
          <a:xfrm>
            <a:off x="4943806" y="4120098"/>
            <a:ext cx="1497724" cy="402750"/>
          </a:xfrm>
        </p:spPr>
        <p:txBody>
          <a:bodyPr anchor="ctr" anchorCtr="0">
            <a:noAutofit/>
          </a:bodyPr>
          <a:lstStyle>
            <a:lvl1pPr marL="0" indent="0" algn="r">
              <a:lnSpc>
                <a:spcPct val="90000"/>
              </a:lnSpc>
              <a:spcBef>
                <a:spcPts val="0"/>
              </a:spcBef>
              <a:buNone/>
              <a:defRPr sz="1000">
                <a:solidFill>
                  <a:srgbClr val="00AEEF"/>
                </a:solidFill>
              </a:defRPr>
            </a:lvl1pPr>
            <a:lvl2pPr>
              <a:spcBef>
                <a:spcPts val="0"/>
              </a:spcBef>
              <a:defRPr sz="1200">
                <a:solidFill>
                  <a:srgbClr val="000000"/>
                </a:solidFill>
              </a:defRPr>
            </a:lvl2pPr>
            <a:lvl3pPr>
              <a:spcBef>
                <a:spcPts val="0"/>
              </a:spcBef>
              <a:defRPr sz="1200">
                <a:solidFill>
                  <a:srgbClr val="000000"/>
                </a:solidFill>
              </a:defRPr>
            </a:lvl3pPr>
            <a:lvl4pPr>
              <a:spcBef>
                <a:spcPts val="0"/>
              </a:spcBef>
              <a:defRPr sz="1200">
                <a:solidFill>
                  <a:srgbClr val="000000"/>
                </a:solidFill>
              </a:defRPr>
            </a:lvl4pPr>
            <a:lvl5pPr>
              <a:spcBef>
                <a:spcPts val="0"/>
              </a:spcBef>
              <a:defRPr sz="1200">
                <a:solidFill>
                  <a:srgbClr val="000000"/>
                </a:solidFill>
              </a:defRPr>
            </a:lvl5pPr>
          </a:lstStyle>
          <a:p>
            <a:pPr lvl="0"/>
            <a:r>
              <a:rPr lang="en-US" noProof="0" dirty="0"/>
              <a:t>Text</a:t>
            </a:r>
          </a:p>
        </p:txBody>
      </p:sp>
      <p:sp>
        <p:nvSpPr>
          <p:cNvPr id="38" name="Tekstvak 37">
            <a:extLst>
              <a:ext uri="{FF2B5EF4-FFF2-40B4-BE49-F238E27FC236}">
                <a16:creationId xmlns:a16="http://schemas.microsoft.com/office/drawing/2014/main" id="{A6ABF80E-CBAB-4DC4-A046-C4F714D64C47}"/>
              </a:ext>
            </a:extLst>
          </p:cNvPr>
          <p:cNvSpPr txBox="1"/>
          <p:nvPr userDrawn="1"/>
        </p:nvSpPr>
        <p:spPr>
          <a:xfrm>
            <a:off x="10039565" y="703791"/>
            <a:ext cx="1981200" cy="292388"/>
          </a:xfrm>
          <a:prstGeom prst="rect">
            <a:avLst/>
          </a:prstGeom>
          <a:noFill/>
        </p:spPr>
        <p:txBody>
          <a:bodyPr wrap="square" bIns="0" rtlCol="0">
            <a:spAutoFit/>
          </a:bodyPr>
          <a:lstStyle/>
          <a:p>
            <a:pPr algn="r"/>
            <a:r>
              <a:rPr lang="en-US" sz="1600" noProof="0" dirty="0">
                <a:solidFill>
                  <a:schemeClr val="accent3"/>
                </a:solidFill>
                <a:latin typeface="Calibri Light" panose="020F0302020204030204" pitchFamily="34" charset="0"/>
                <a:cs typeface="Calibri Light" panose="020F0302020204030204" pitchFamily="34" charset="0"/>
              </a:rPr>
              <a:t>ECOWISE</a:t>
            </a:r>
            <a:r>
              <a:rPr lang="en-US" sz="1400" baseline="30000" noProof="0" dirty="0">
                <a:solidFill>
                  <a:schemeClr val="accent3"/>
                </a:solidFill>
                <a:latin typeface="Calibri Light" panose="020F0302020204030204" pitchFamily="34" charset="0"/>
                <a:cs typeface="Calibri Light" panose="020F0302020204030204" pitchFamily="34" charset="0"/>
              </a:rPr>
              <a:t>TM</a:t>
            </a:r>
            <a:r>
              <a:rPr lang="en-US" sz="1600" noProof="0" dirty="0">
                <a:solidFill>
                  <a:schemeClr val="accent3"/>
                </a:solidFill>
                <a:latin typeface="Calibri Light" panose="020F0302020204030204" pitchFamily="34" charset="0"/>
                <a:cs typeface="Calibri Light" panose="020F0302020204030204" pitchFamily="34" charset="0"/>
              </a:rPr>
              <a:t> CHOICE</a:t>
            </a:r>
          </a:p>
        </p:txBody>
      </p:sp>
      <p:sp>
        <p:nvSpPr>
          <p:cNvPr id="39" name="Tijdelijke aanduiding voor afbeelding 47">
            <a:extLst>
              <a:ext uri="{FF2B5EF4-FFF2-40B4-BE49-F238E27FC236}">
                <a16:creationId xmlns:a16="http://schemas.microsoft.com/office/drawing/2014/main" id="{613C3777-B9CF-4CC3-A94D-7202C2455F50}"/>
              </a:ext>
            </a:extLst>
          </p:cNvPr>
          <p:cNvSpPr>
            <a:spLocks noGrp="1"/>
          </p:cNvSpPr>
          <p:nvPr>
            <p:ph type="pic" sz="quarter" idx="39"/>
          </p:nvPr>
        </p:nvSpPr>
        <p:spPr>
          <a:xfrm>
            <a:off x="5749917" y="1198583"/>
            <a:ext cx="2106000" cy="1080000"/>
          </a:xfrm>
          <a:solidFill>
            <a:schemeClr val="bg1">
              <a:lumMod val="95000"/>
            </a:schemeClr>
          </a:solidFill>
        </p:spPr>
        <p:txBody>
          <a:bodyPr/>
          <a:lstStyle>
            <a:lvl1pPr marL="0" indent="0">
              <a:buNone/>
              <a:defRPr sz="1200"/>
            </a:lvl1pPr>
          </a:lstStyle>
          <a:p>
            <a:r>
              <a:rPr lang="en-US" noProof="0"/>
              <a:t>Click icon to add picture</a:t>
            </a:r>
            <a:endParaRPr lang="en-US" noProof="0" dirty="0"/>
          </a:p>
        </p:txBody>
      </p:sp>
      <p:sp>
        <p:nvSpPr>
          <p:cNvPr id="40" name="Tijdelijke aanduiding voor afbeelding 47">
            <a:extLst>
              <a:ext uri="{FF2B5EF4-FFF2-40B4-BE49-F238E27FC236}">
                <a16:creationId xmlns:a16="http://schemas.microsoft.com/office/drawing/2014/main" id="{B336125A-5071-4553-A7EC-F1C861E8A04B}"/>
              </a:ext>
            </a:extLst>
          </p:cNvPr>
          <p:cNvSpPr>
            <a:spLocks noGrp="1"/>
          </p:cNvSpPr>
          <p:nvPr>
            <p:ph type="pic" sz="quarter" idx="40"/>
          </p:nvPr>
        </p:nvSpPr>
        <p:spPr>
          <a:xfrm>
            <a:off x="7977796" y="1198583"/>
            <a:ext cx="2106000" cy="1080000"/>
          </a:xfrm>
          <a:solidFill>
            <a:schemeClr val="bg1">
              <a:lumMod val="95000"/>
            </a:schemeClr>
          </a:solidFill>
        </p:spPr>
        <p:txBody>
          <a:bodyPr/>
          <a:lstStyle>
            <a:lvl1pPr marL="0" indent="0">
              <a:buNone/>
              <a:defRPr sz="1200"/>
            </a:lvl1pPr>
          </a:lstStyle>
          <a:p>
            <a:r>
              <a:rPr lang="en-US" noProof="0"/>
              <a:t>Click icon to add picture</a:t>
            </a:r>
            <a:endParaRPr lang="en-US" noProof="0" dirty="0"/>
          </a:p>
        </p:txBody>
      </p:sp>
      <p:sp>
        <p:nvSpPr>
          <p:cNvPr id="41" name="Tijdelijke aanduiding voor tekst 4">
            <a:extLst>
              <a:ext uri="{FF2B5EF4-FFF2-40B4-BE49-F238E27FC236}">
                <a16:creationId xmlns:a16="http://schemas.microsoft.com/office/drawing/2014/main" id="{2F453185-D165-484F-B675-A40BA3461BA5}"/>
              </a:ext>
            </a:extLst>
          </p:cNvPr>
          <p:cNvSpPr>
            <a:spLocks noGrp="1"/>
          </p:cNvSpPr>
          <p:nvPr>
            <p:ph type="body" sz="quarter" idx="41"/>
          </p:nvPr>
        </p:nvSpPr>
        <p:spPr>
          <a:xfrm>
            <a:off x="5749917" y="2588260"/>
            <a:ext cx="4378188" cy="669504"/>
          </a:xfrm>
        </p:spPr>
        <p:txBody>
          <a:bodyPr lIns="0">
            <a:noAutofit/>
          </a:bodyPr>
          <a:lstStyle>
            <a:lvl1pPr>
              <a:spcBef>
                <a:spcPts val="0"/>
              </a:spcBef>
              <a:defRPr sz="1000">
                <a:solidFill>
                  <a:schemeClr val="tx1"/>
                </a:solidFill>
              </a:defRPr>
            </a:lvl1pPr>
            <a:lvl2pPr>
              <a:spcBef>
                <a:spcPts val="1200"/>
              </a:spcBef>
              <a:defRPr sz="1000">
                <a:solidFill>
                  <a:schemeClr val="tx1"/>
                </a:solidFill>
              </a:defRPr>
            </a:lvl2pPr>
            <a:lvl3pPr>
              <a:spcBef>
                <a:spcPts val="0"/>
              </a:spcBef>
              <a:defRPr sz="1000">
                <a:solidFill>
                  <a:schemeClr val="tx1"/>
                </a:solidFill>
              </a:defRPr>
            </a:lvl3pPr>
          </a:lstStyle>
          <a:p>
            <a:pPr lvl="0"/>
            <a:r>
              <a:rPr lang="en-US" noProof="0"/>
              <a:t>Edit Master text styles</a:t>
            </a:r>
          </a:p>
          <a:p>
            <a:pPr lvl="1"/>
            <a:r>
              <a:rPr lang="en-US" noProof="0"/>
              <a:t>Second level</a:t>
            </a:r>
          </a:p>
          <a:p>
            <a:pPr lvl="2"/>
            <a:r>
              <a:rPr lang="en-US" noProof="0"/>
              <a:t>Third level</a:t>
            </a:r>
          </a:p>
        </p:txBody>
      </p:sp>
      <p:sp>
        <p:nvSpPr>
          <p:cNvPr id="42" name="Tijdelijke aanduiding voor tekst 12">
            <a:extLst>
              <a:ext uri="{FF2B5EF4-FFF2-40B4-BE49-F238E27FC236}">
                <a16:creationId xmlns:a16="http://schemas.microsoft.com/office/drawing/2014/main" id="{5E2C37E6-FE37-4650-B391-6BCC3ACF0E87}"/>
              </a:ext>
            </a:extLst>
          </p:cNvPr>
          <p:cNvSpPr>
            <a:spLocks noGrp="1"/>
          </p:cNvSpPr>
          <p:nvPr>
            <p:ph type="body" sz="quarter" idx="42"/>
          </p:nvPr>
        </p:nvSpPr>
        <p:spPr>
          <a:xfrm>
            <a:off x="300862" y="2589555"/>
            <a:ext cx="5311662" cy="288000"/>
          </a:xfrm>
        </p:spPr>
        <p:txBody>
          <a:bodyPr lIns="0">
            <a:noAutofit/>
          </a:bodyPr>
          <a:lstStyle>
            <a:lvl1pPr marL="0" indent="0">
              <a:spcBef>
                <a:spcPts val="0"/>
              </a:spcBef>
              <a:buNone/>
              <a:defRPr sz="1000" b="1">
                <a:solidFill>
                  <a:schemeClr val="tx1"/>
                </a:solidFill>
                <a:latin typeface="+mj-lt"/>
              </a:defRPr>
            </a:lvl1pPr>
            <a:lvl2pPr>
              <a:spcBef>
                <a:spcPts val="0"/>
              </a:spcBef>
              <a:defRPr sz="1200">
                <a:solidFill>
                  <a:srgbClr val="000000"/>
                </a:solidFill>
              </a:defRPr>
            </a:lvl2pPr>
            <a:lvl3pPr>
              <a:spcBef>
                <a:spcPts val="0"/>
              </a:spcBef>
              <a:defRPr sz="1200">
                <a:solidFill>
                  <a:srgbClr val="000000"/>
                </a:solidFill>
              </a:defRPr>
            </a:lvl3pPr>
            <a:lvl4pPr>
              <a:spcBef>
                <a:spcPts val="0"/>
              </a:spcBef>
              <a:defRPr sz="1200">
                <a:solidFill>
                  <a:srgbClr val="000000"/>
                </a:solidFill>
              </a:defRPr>
            </a:lvl4pPr>
            <a:lvl5pPr>
              <a:spcBef>
                <a:spcPts val="0"/>
              </a:spcBef>
              <a:defRPr sz="1200">
                <a:solidFill>
                  <a:srgbClr val="000000"/>
                </a:solidFill>
              </a:defRPr>
            </a:lvl5pPr>
          </a:lstStyle>
          <a:p>
            <a:pPr lvl="0"/>
            <a:r>
              <a:rPr lang="en-US" noProof="0"/>
              <a:t>Edit Master text styles</a:t>
            </a:r>
          </a:p>
        </p:txBody>
      </p:sp>
      <p:pic>
        <p:nvPicPr>
          <p:cNvPr id="44" name="Picture 2">
            <a:extLst>
              <a:ext uri="{FF2B5EF4-FFF2-40B4-BE49-F238E27FC236}">
                <a16:creationId xmlns:a16="http://schemas.microsoft.com/office/drawing/2014/main" id="{22E5FA32-8647-4B92-8DFA-43596D903145}"/>
              </a:ext>
            </a:extLst>
          </p:cNvPr>
          <p:cNvPicPr>
            <a:picLocks noChangeAspect="1" noChangeArrowheads="1"/>
          </p:cNvPicPr>
          <p:nvPr userDrawn="1"/>
        </p:nvPicPr>
        <p:blipFill>
          <a:blip r:embed="rId9" cstate="screen">
            <a:extLst>
              <a:ext uri="{28A0092B-C50C-407E-A947-70E740481C1C}">
                <a14:useLocalDpi xmlns:a14="http://schemas.microsoft.com/office/drawing/2010/main" val="0"/>
              </a:ext>
            </a:extLst>
          </a:blip>
          <a:srcRect/>
          <a:stretch>
            <a:fillRect/>
          </a:stretch>
        </p:blipFill>
        <p:spPr bwMode="auto">
          <a:xfrm>
            <a:off x="5748298" y="6353925"/>
            <a:ext cx="324000" cy="312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Tekstvak 44">
            <a:extLst>
              <a:ext uri="{FF2B5EF4-FFF2-40B4-BE49-F238E27FC236}">
                <a16:creationId xmlns:a16="http://schemas.microsoft.com/office/drawing/2014/main" id="{A5516CF7-FDD9-4C5A-84A1-DAA999C961A9}"/>
              </a:ext>
            </a:extLst>
          </p:cNvPr>
          <p:cNvSpPr txBox="1"/>
          <p:nvPr userDrawn="1"/>
        </p:nvSpPr>
        <p:spPr>
          <a:xfrm>
            <a:off x="6013932" y="6461925"/>
            <a:ext cx="1324617" cy="246221"/>
          </a:xfrm>
          <a:prstGeom prst="rect">
            <a:avLst/>
          </a:prstGeom>
          <a:noFill/>
        </p:spPr>
        <p:txBody>
          <a:bodyPr wrap="square" bIns="0" rtlCol="0">
            <a:spAutoFit/>
          </a:bodyPr>
          <a:lstStyle/>
          <a:p>
            <a:pPr algn="l"/>
            <a:r>
              <a:rPr lang="en-US" sz="1300" noProof="0" dirty="0">
                <a:solidFill>
                  <a:schemeClr val="accent3"/>
                </a:solidFill>
                <a:latin typeface="Calibri Light" panose="020F0302020204030204" pitchFamily="34" charset="0"/>
                <a:cs typeface="Calibri Light" panose="020F0302020204030204" pitchFamily="34" charset="0"/>
              </a:rPr>
              <a:t>be ECOWISE</a:t>
            </a:r>
            <a:r>
              <a:rPr lang="en-US" sz="1150" baseline="30000" noProof="0" dirty="0">
                <a:solidFill>
                  <a:schemeClr val="accent3"/>
                </a:solidFill>
                <a:latin typeface="Calibri Light" panose="020F0302020204030204" pitchFamily="34" charset="0"/>
                <a:cs typeface="Calibri Light" panose="020F0302020204030204" pitchFamily="34" charset="0"/>
              </a:rPr>
              <a:t>TM</a:t>
            </a:r>
            <a:endParaRPr lang="en-US" sz="1150" noProof="0" dirty="0">
              <a:solidFill>
                <a:schemeClr val="accent3"/>
              </a:solidFill>
              <a:latin typeface="Calibri Light" panose="020F0302020204030204" pitchFamily="34" charset="0"/>
              <a:cs typeface="Calibri Light" panose="020F0302020204030204" pitchFamily="34" charset="0"/>
            </a:endParaRPr>
          </a:p>
        </p:txBody>
      </p:sp>
      <p:sp>
        <p:nvSpPr>
          <p:cNvPr id="46" name="Titel 9">
            <a:extLst>
              <a:ext uri="{FF2B5EF4-FFF2-40B4-BE49-F238E27FC236}">
                <a16:creationId xmlns:a16="http://schemas.microsoft.com/office/drawing/2014/main" id="{71349287-4CEB-44EF-909E-449484A911AE}"/>
              </a:ext>
            </a:extLst>
          </p:cNvPr>
          <p:cNvSpPr>
            <a:spLocks noGrp="1"/>
          </p:cNvSpPr>
          <p:nvPr>
            <p:ph type="title"/>
          </p:nvPr>
        </p:nvSpPr>
        <p:spPr>
          <a:xfrm>
            <a:off x="0" y="1"/>
            <a:ext cx="10083796" cy="946800"/>
          </a:xfrm>
        </p:spPr>
        <p:txBody>
          <a:bodyPr lIns="360000"/>
          <a:lstStyle>
            <a:lvl1pPr algn="l">
              <a:defRPr>
                <a:solidFill>
                  <a:schemeClr val="bg1"/>
                </a:solidFill>
                <a:latin typeface="+mn-lt"/>
              </a:defRPr>
            </a:lvl1pPr>
          </a:lstStyle>
          <a:p>
            <a:r>
              <a:rPr lang="en-US" noProof="0"/>
              <a:t>Click to edit Master title style</a:t>
            </a:r>
            <a:endParaRPr lang="en-US" noProof="0" dirty="0"/>
          </a:p>
        </p:txBody>
      </p:sp>
      <p:sp>
        <p:nvSpPr>
          <p:cNvPr id="47" name="Tekstvak 42">
            <a:extLst>
              <a:ext uri="{FF2B5EF4-FFF2-40B4-BE49-F238E27FC236}">
                <a16:creationId xmlns:a16="http://schemas.microsoft.com/office/drawing/2014/main" id="{CADD10ED-9A81-448B-A58E-EF0E18E8C7D0}"/>
              </a:ext>
            </a:extLst>
          </p:cNvPr>
          <p:cNvSpPr txBox="1"/>
          <p:nvPr userDrawn="1"/>
        </p:nvSpPr>
        <p:spPr>
          <a:xfrm>
            <a:off x="12339092" y="3581399"/>
            <a:ext cx="1676400" cy="1754326"/>
          </a:xfrm>
          <a:prstGeom prst="rect">
            <a:avLst/>
          </a:prstGeom>
          <a:noFill/>
        </p:spPr>
        <p:txBody>
          <a:bodyPr wrap="square" rtlCol="0">
            <a:spAutoFit/>
          </a:bodyPr>
          <a:lstStyle>
            <a:defPPr>
              <a:defRPr lang="en-US"/>
            </a:defPPr>
            <a:lvl1pPr>
              <a:defRPr sz="1200" u="sng"/>
            </a:lvl1pPr>
          </a:lstStyle>
          <a:p>
            <a:pPr lvl="0"/>
            <a:r>
              <a:rPr lang="en-US" dirty="0"/>
              <a:t>ATTENTION:</a:t>
            </a:r>
            <a:br>
              <a:rPr lang="en-US" dirty="0"/>
            </a:br>
            <a:r>
              <a:rPr lang="en-US" u="none" dirty="0"/>
              <a:t>The objects on the right figure are loose objects with the icons in a larger format.</a:t>
            </a:r>
            <a:br>
              <a:rPr lang="en-US" u="none" dirty="0"/>
            </a:br>
            <a:br>
              <a:rPr lang="en-US" u="none" dirty="0"/>
            </a:br>
            <a:r>
              <a:rPr lang="en-US" b="1" u="none" dirty="0"/>
              <a:t>Remove the "enlarged icons" you don't need.</a:t>
            </a:r>
            <a:endParaRPr lang="en-US" b="1" u="none" noProof="0" dirty="0"/>
          </a:p>
        </p:txBody>
      </p:sp>
    </p:spTree>
    <p:extLst>
      <p:ext uri="{BB962C8B-B14F-4D97-AF65-F5344CB8AC3E}">
        <p14:creationId xmlns:p14="http://schemas.microsoft.com/office/powerpoint/2010/main" val="41550737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6607"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 Ecowise Green">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F29D13D-A5CA-4F92-9AD5-70BE1638BCE1}"/>
              </a:ext>
            </a:extLst>
          </p:cNvPr>
          <p:cNvSpPr>
            <a:spLocks noGrp="1"/>
          </p:cNvSpPr>
          <p:nvPr>
            <p:ph type="dt" sz="half" idx="10"/>
          </p:nvPr>
        </p:nvSpPr>
        <p:spPr/>
        <p:txBody>
          <a:bodyPr/>
          <a:lstStyle/>
          <a:p>
            <a:fld id="{4B0A6E25-0151-4306-8DFE-F6DD45DDF4C4}" type="datetime3">
              <a:rPr lang="en-US" noProof="0" smtClean="0"/>
              <a:t>11 July 2024</a:t>
            </a:fld>
            <a:endParaRPr lang="en-US" noProof="0"/>
          </a:p>
        </p:txBody>
      </p:sp>
      <p:sp>
        <p:nvSpPr>
          <p:cNvPr id="2" name="Tijdelijke aanduiding voor voettekst 1">
            <a:extLst>
              <a:ext uri="{FF2B5EF4-FFF2-40B4-BE49-F238E27FC236}">
                <a16:creationId xmlns:a16="http://schemas.microsoft.com/office/drawing/2014/main" id="{262E972D-19EA-114B-B46E-037D13F2F28C}"/>
              </a:ext>
            </a:extLst>
          </p:cNvPr>
          <p:cNvSpPr>
            <a:spLocks noGrp="1"/>
          </p:cNvSpPr>
          <p:nvPr>
            <p:ph type="ftr" sz="quarter" idx="30"/>
          </p:nvPr>
        </p:nvSpPr>
        <p:spPr/>
        <p:txBody>
          <a:bodyPr/>
          <a:lstStyle/>
          <a:p>
            <a:endParaRPr lang="en-US" noProof="0"/>
          </a:p>
        </p:txBody>
      </p:sp>
      <p:sp>
        <p:nvSpPr>
          <p:cNvPr id="17" name="Rechthoek 9">
            <a:extLst>
              <a:ext uri="{FF2B5EF4-FFF2-40B4-BE49-F238E27FC236}">
                <a16:creationId xmlns:a16="http://schemas.microsoft.com/office/drawing/2014/main" id="{24C31C44-9EFA-46BB-8159-57732FB3A307}"/>
              </a:ext>
            </a:extLst>
          </p:cNvPr>
          <p:cNvSpPr/>
          <p:nvPr userDrawn="1"/>
        </p:nvSpPr>
        <p:spPr>
          <a:xfrm>
            <a:off x="0" y="4410"/>
            <a:ext cx="10083796" cy="946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ijdelijke aanduiding voor dianummer 5">
            <a:extLst>
              <a:ext uri="{FF2B5EF4-FFF2-40B4-BE49-F238E27FC236}">
                <a16:creationId xmlns:a16="http://schemas.microsoft.com/office/drawing/2014/main" id="{1B6A4DE9-E3EA-41B5-9EA0-E03B6981A20D}"/>
              </a:ext>
            </a:extLst>
          </p:cNvPr>
          <p:cNvSpPr>
            <a:spLocks noGrp="1"/>
          </p:cNvSpPr>
          <p:nvPr>
            <p:ph type="sldNum" sz="quarter" idx="4"/>
          </p:nvPr>
        </p:nvSpPr>
        <p:spPr>
          <a:xfrm>
            <a:off x="0" y="6373933"/>
            <a:ext cx="550606" cy="311610"/>
          </a:xfrm>
          <a:prstGeom prst="rect">
            <a:avLst/>
          </a:prstGeom>
        </p:spPr>
        <p:txBody>
          <a:bodyPr vert="horz" lIns="180000" tIns="45720" rIns="91440" bIns="45720" rtlCol="0" anchor="ctr"/>
          <a:lstStyle>
            <a:lvl1pPr algn="l">
              <a:defRPr sz="1200">
                <a:solidFill>
                  <a:schemeClr val="bg2">
                    <a:lumMod val="75000"/>
                  </a:schemeClr>
                </a:solidFill>
              </a:defRPr>
            </a:lvl1pPr>
          </a:lstStyle>
          <a:p>
            <a:fld id="{B4DEA3EE-2CB8-467E-868C-6ECDB2013A7D}" type="slidenum">
              <a:rPr lang="en-US" noProof="0" smtClean="0"/>
              <a:pPr/>
              <a:t>‹#›</a:t>
            </a:fld>
            <a:endParaRPr lang="en-US" noProof="0"/>
          </a:p>
        </p:txBody>
      </p:sp>
      <p:sp>
        <p:nvSpPr>
          <p:cNvPr id="5" name="Tijdelijke aanduiding voor tekst 4">
            <a:extLst>
              <a:ext uri="{FF2B5EF4-FFF2-40B4-BE49-F238E27FC236}">
                <a16:creationId xmlns:a16="http://schemas.microsoft.com/office/drawing/2014/main" id="{0D3631D0-D65B-4570-82BB-5D8B34C648D1}"/>
              </a:ext>
            </a:extLst>
          </p:cNvPr>
          <p:cNvSpPr>
            <a:spLocks noGrp="1"/>
          </p:cNvSpPr>
          <p:nvPr>
            <p:ph type="body" sz="quarter" idx="32" hasCustomPrompt="1"/>
          </p:nvPr>
        </p:nvSpPr>
        <p:spPr>
          <a:xfrm>
            <a:off x="300862" y="1118307"/>
            <a:ext cx="5311662" cy="1358754"/>
          </a:xfrm>
        </p:spPr>
        <p:txBody>
          <a:bodyPr lIns="0">
            <a:noAutofit/>
          </a:bodyPr>
          <a:lstStyle>
            <a:lvl1pPr>
              <a:spcBef>
                <a:spcPts val="0"/>
              </a:spcBef>
              <a:defRPr sz="1000">
                <a:solidFill>
                  <a:schemeClr val="tx1"/>
                </a:solidFill>
              </a:defRPr>
            </a:lvl1pPr>
            <a:lvl2pPr>
              <a:spcBef>
                <a:spcPts val="1200"/>
              </a:spcBef>
              <a:defRPr sz="1000">
                <a:solidFill>
                  <a:schemeClr val="tx1"/>
                </a:solidFill>
              </a:defRPr>
            </a:lvl2pPr>
            <a:lvl3pPr>
              <a:spcBef>
                <a:spcPts val="0"/>
              </a:spcBef>
              <a:defRPr sz="1000">
                <a:solidFill>
                  <a:schemeClr val="tx1"/>
                </a:solidFill>
              </a:defRPr>
            </a:lvl3pPr>
          </a:lstStyle>
          <a:p>
            <a:pPr lvl="0"/>
            <a:r>
              <a:rPr lang="en-US" noProof="0"/>
              <a:t>Klikken om de tekststijl van het model te bewerken</a:t>
            </a:r>
          </a:p>
          <a:p>
            <a:pPr lvl="1"/>
            <a:r>
              <a:rPr lang="en-US" noProof="0"/>
              <a:t>Tweede niveau</a:t>
            </a:r>
          </a:p>
          <a:p>
            <a:pPr lvl="2"/>
            <a:r>
              <a:rPr lang="en-US" noProof="0"/>
              <a:t>Derde niveau</a:t>
            </a:r>
          </a:p>
        </p:txBody>
      </p:sp>
      <p:pic>
        <p:nvPicPr>
          <p:cNvPr id="26" name="Afbeelding 25">
            <a:extLst>
              <a:ext uri="{FF2B5EF4-FFF2-40B4-BE49-F238E27FC236}">
                <a16:creationId xmlns:a16="http://schemas.microsoft.com/office/drawing/2014/main" id="{FA40749D-CEAB-440A-BAE1-87C32067E97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524692" y="3411189"/>
            <a:ext cx="2589781" cy="2489350"/>
          </a:xfrm>
          <a:prstGeom prst="rect">
            <a:avLst/>
          </a:prstGeom>
        </p:spPr>
      </p:pic>
      <p:sp>
        <p:nvSpPr>
          <p:cNvPr id="27" name="Tijdelijke aanduiding voor tekst 12">
            <a:extLst>
              <a:ext uri="{FF2B5EF4-FFF2-40B4-BE49-F238E27FC236}">
                <a16:creationId xmlns:a16="http://schemas.microsoft.com/office/drawing/2014/main" id="{46E4E272-15EE-4B3D-B431-5C00867F0C26}"/>
              </a:ext>
            </a:extLst>
          </p:cNvPr>
          <p:cNvSpPr>
            <a:spLocks noGrp="1"/>
          </p:cNvSpPr>
          <p:nvPr>
            <p:ph type="body" sz="quarter" idx="25" hasCustomPrompt="1"/>
          </p:nvPr>
        </p:nvSpPr>
        <p:spPr>
          <a:xfrm>
            <a:off x="5746099" y="6157852"/>
            <a:ext cx="4184964" cy="238719"/>
          </a:xfrm>
        </p:spPr>
        <p:txBody>
          <a:bodyPr lIns="0">
            <a:noAutofit/>
          </a:bodyPr>
          <a:lstStyle>
            <a:lvl1pPr marL="0" indent="0">
              <a:spcBef>
                <a:spcPts val="0"/>
              </a:spcBef>
              <a:buNone/>
              <a:defRPr sz="1000" b="0">
                <a:solidFill>
                  <a:schemeClr val="tx1"/>
                </a:solidFill>
                <a:latin typeface="+mj-lt"/>
              </a:defRPr>
            </a:lvl1pPr>
            <a:lvl2pPr>
              <a:spcBef>
                <a:spcPts val="0"/>
              </a:spcBef>
              <a:defRPr sz="1200">
                <a:solidFill>
                  <a:srgbClr val="000000"/>
                </a:solidFill>
              </a:defRPr>
            </a:lvl2pPr>
            <a:lvl3pPr>
              <a:spcBef>
                <a:spcPts val="0"/>
              </a:spcBef>
              <a:defRPr sz="1200">
                <a:solidFill>
                  <a:srgbClr val="000000"/>
                </a:solidFill>
              </a:defRPr>
            </a:lvl3pPr>
            <a:lvl4pPr>
              <a:spcBef>
                <a:spcPts val="0"/>
              </a:spcBef>
              <a:defRPr sz="1200">
                <a:solidFill>
                  <a:srgbClr val="000000"/>
                </a:solidFill>
              </a:defRPr>
            </a:lvl4pPr>
            <a:lvl5pPr>
              <a:spcBef>
                <a:spcPts val="0"/>
              </a:spcBef>
              <a:defRPr sz="1200">
                <a:solidFill>
                  <a:srgbClr val="000000"/>
                </a:solidFill>
              </a:defRPr>
            </a:lvl5pPr>
          </a:lstStyle>
          <a:p>
            <a:pPr lvl="0"/>
            <a:r>
              <a:rPr lang="en-US" noProof="0"/>
              <a:t>Klikken om de tekststijl van het model te bewerken</a:t>
            </a:r>
          </a:p>
        </p:txBody>
      </p:sp>
      <p:sp>
        <p:nvSpPr>
          <p:cNvPr id="28" name="Tijdelijke aanduiding voor afbeelding 34">
            <a:extLst>
              <a:ext uri="{FF2B5EF4-FFF2-40B4-BE49-F238E27FC236}">
                <a16:creationId xmlns:a16="http://schemas.microsoft.com/office/drawing/2014/main" id="{CDF61AFB-6C00-4C0C-8E35-75D299525E6C}"/>
              </a:ext>
            </a:extLst>
          </p:cNvPr>
          <p:cNvSpPr>
            <a:spLocks noGrp="1"/>
          </p:cNvSpPr>
          <p:nvPr>
            <p:ph type="pic" sz="quarter" idx="26" hasCustomPrompt="1"/>
          </p:nvPr>
        </p:nvSpPr>
        <p:spPr>
          <a:xfrm>
            <a:off x="6490642" y="4045173"/>
            <a:ext cx="504000" cy="504000"/>
          </a:xfrm>
          <a:blipFill>
            <a:blip r:embed="rId3"/>
            <a:stretch>
              <a:fillRect/>
            </a:stretch>
          </a:blipFill>
        </p:spPr>
        <p:txBody>
          <a:bodyPr/>
          <a:lstStyle>
            <a:lvl1pPr marL="0" indent="0">
              <a:buNone/>
              <a:defRPr sz="200"/>
            </a:lvl1pPr>
          </a:lstStyle>
          <a:p>
            <a:r>
              <a:rPr lang="en-US" sz="200" noProof="0"/>
              <a:t> </a:t>
            </a:r>
            <a:endParaRPr lang="en-US" noProof="0"/>
          </a:p>
        </p:txBody>
      </p:sp>
      <p:sp>
        <p:nvSpPr>
          <p:cNvPr id="29" name="Tijdelijke aanduiding voor afbeelding 34">
            <a:extLst>
              <a:ext uri="{FF2B5EF4-FFF2-40B4-BE49-F238E27FC236}">
                <a16:creationId xmlns:a16="http://schemas.microsoft.com/office/drawing/2014/main" id="{09CB57EA-52CD-4BA8-9F1F-82967292FD0B}"/>
              </a:ext>
            </a:extLst>
          </p:cNvPr>
          <p:cNvSpPr>
            <a:spLocks noGrp="1"/>
          </p:cNvSpPr>
          <p:nvPr>
            <p:ph type="pic" sz="quarter" idx="28" hasCustomPrompt="1"/>
          </p:nvPr>
        </p:nvSpPr>
        <p:spPr>
          <a:xfrm>
            <a:off x="7596655" y="3356800"/>
            <a:ext cx="504000" cy="504000"/>
          </a:xfrm>
          <a:blipFill>
            <a:blip r:embed="rId4"/>
            <a:stretch>
              <a:fillRect/>
            </a:stretch>
          </a:blipFill>
        </p:spPr>
        <p:txBody>
          <a:bodyPr/>
          <a:lstStyle>
            <a:lvl1pPr marL="0" indent="0">
              <a:buNone/>
              <a:defRPr sz="200"/>
            </a:lvl1pPr>
          </a:lstStyle>
          <a:p>
            <a:r>
              <a:rPr lang="en-US" sz="200" noProof="0"/>
              <a:t> </a:t>
            </a:r>
            <a:endParaRPr lang="en-US" noProof="0"/>
          </a:p>
        </p:txBody>
      </p:sp>
      <p:sp>
        <p:nvSpPr>
          <p:cNvPr id="30" name="Tijdelijke aanduiding voor afbeelding 34">
            <a:extLst>
              <a:ext uri="{FF2B5EF4-FFF2-40B4-BE49-F238E27FC236}">
                <a16:creationId xmlns:a16="http://schemas.microsoft.com/office/drawing/2014/main" id="{538AB885-6231-46D8-A0F0-E600AD6D2B1D}"/>
              </a:ext>
            </a:extLst>
          </p:cNvPr>
          <p:cNvSpPr>
            <a:spLocks noGrp="1"/>
          </p:cNvSpPr>
          <p:nvPr>
            <p:ph type="pic" sz="quarter" idx="29" hasCustomPrompt="1"/>
          </p:nvPr>
        </p:nvSpPr>
        <p:spPr>
          <a:xfrm>
            <a:off x="8674867" y="4170562"/>
            <a:ext cx="504000" cy="504000"/>
          </a:xfrm>
          <a:blipFill>
            <a:blip r:embed="rId5"/>
            <a:stretch>
              <a:fillRect/>
            </a:stretch>
          </a:blipFill>
        </p:spPr>
        <p:txBody>
          <a:bodyPr/>
          <a:lstStyle>
            <a:lvl1pPr marL="0" indent="0">
              <a:buNone/>
              <a:defRPr sz="200"/>
            </a:lvl1pPr>
          </a:lstStyle>
          <a:p>
            <a:r>
              <a:rPr lang="en-US" sz="200" noProof="0"/>
              <a:t> </a:t>
            </a:r>
            <a:endParaRPr lang="en-US" noProof="0"/>
          </a:p>
        </p:txBody>
      </p:sp>
      <p:sp>
        <p:nvSpPr>
          <p:cNvPr id="31" name="Tijdelijke aanduiding voor afbeelding 34">
            <a:extLst>
              <a:ext uri="{FF2B5EF4-FFF2-40B4-BE49-F238E27FC236}">
                <a16:creationId xmlns:a16="http://schemas.microsoft.com/office/drawing/2014/main" id="{7DD253B8-7163-4BC5-A2E9-35EC60FF3A38}"/>
              </a:ext>
            </a:extLst>
          </p:cNvPr>
          <p:cNvSpPr>
            <a:spLocks noGrp="1"/>
          </p:cNvSpPr>
          <p:nvPr>
            <p:ph type="pic" sz="quarter" idx="33" hasCustomPrompt="1"/>
          </p:nvPr>
        </p:nvSpPr>
        <p:spPr>
          <a:xfrm>
            <a:off x="8297514" y="5366938"/>
            <a:ext cx="504000" cy="504000"/>
          </a:xfrm>
          <a:blipFill>
            <a:blip r:embed="rId6"/>
            <a:stretch>
              <a:fillRect/>
            </a:stretch>
          </a:blipFill>
        </p:spPr>
        <p:txBody>
          <a:bodyPr/>
          <a:lstStyle>
            <a:lvl1pPr marL="0" indent="0">
              <a:buNone/>
              <a:defRPr sz="200"/>
            </a:lvl1pPr>
          </a:lstStyle>
          <a:p>
            <a:r>
              <a:rPr lang="en-US" sz="200" noProof="0"/>
              <a:t> </a:t>
            </a:r>
            <a:endParaRPr lang="en-US" noProof="0"/>
          </a:p>
        </p:txBody>
      </p:sp>
      <p:sp>
        <p:nvSpPr>
          <p:cNvPr id="32" name="Tijdelijke aanduiding voor afbeelding 34">
            <a:extLst>
              <a:ext uri="{FF2B5EF4-FFF2-40B4-BE49-F238E27FC236}">
                <a16:creationId xmlns:a16="http://schemas.microsoft.com/office/drawing/2014/main" id="{E17B4F2D-621F-4BF0-A60E-E6142FEACC89}"/>
              </a:ext>
            </a:extLst>
          </p:cNvPr>
          <p:cNvSpPr>
            <a:spLocks noGrp="1"/>
          </p:cNvSpPr>
          <p:nvPr>
            <p:ph type="pic" sz="quarter" idx="31" hasCustomPrompt="1"/>
          </p:nvPr>
        </p:nvSpPr>
        <p:spPr>
          <a:xfrm>
            <a:off x="6834549" y="5366938"/>
            <a:ext cx="504000" cy="504000"/>
          </a:xfrm>
          <a:blipFill>
            <a:blip r:embed="rId7"/>
            <a:stretch>
              <a:fillRect/>
            </a:stretch>
          </a:blipFill>
        </p:spPr>
        <p:txBody>
          <a:bodyPr/>
          <a:lstStyle>
            <a:lvl1pPr marL="0" indent="0">
              <a:buNone/>
              <a:defRPr sz="200"/>
            </a:lvl1pPr>
          </a:lstStyle>
          <a:p>
            <a:r>
              <a:rPr lang="en-US" sz="200" noProof="0"/>
              <a:t> </a:t>
            </a:r>
            <a:endParaRPr lang="en-US" noProof="0"/>
          </a:p>
        </p:txBody>
      </p:sp>
      <p:sp>
        <p:nvSpPr>
          <p:cNvPr id="33" name="Tijdelijke aanduiding voor tekst 12">
            <a:extLst>
              <a:ext uri="{FF2B5EF4-FFF2-40B4-BE49-F238E27FC236}">
                <a16:creationId xmlns:a16="http://schemas.microsoft.com/office/drawing/2014/main" id="{54402454-8F72-4EF0-9814-60A841679A4F}"/>
              </a:ext>
            </a:extLst>
          </p:cNvPr>
          <p:cNvSpPr>
            <a:spLocks noGrp="1"/>
          </p:cNvSpPr>
          <p:nvPr>
            <p:ph type="body" sz="quarter" idx="34" hasCustomPrompt="1"/>
          </p:nvPr>
        </p:nvSpPr>
        <p:spPr>
          <a:xfrm>
            <a:off x="8221713" y="3405310"/>
            <a:ext cx="1528997" cy="238719"/>
          </a:xfrm>
        </p:spPr>
        <p:txBody>
          <a:bodyPr anchor="ctr" anchorCtr="0">
            <a:noAutofit/>
          </a:bodyPr>
          <a:lstStyle>
            <a:lvl1pPr marL="0" indent="0">
              <a:lnSpc>
                <a:spcPct val="90000"/>
              </a:lnSpc>
              <a:spcBef>
                <a:spcPts val="0"/>
              </a:spcBef>
              <a:buNone/>
              <a:defRPr sz="1000">
                <a:solidFill>
                  <a:schemeClr val="accent2"/>
                </a:solidFill>
              </a:defRPr>
            </a:lvl1pPr>
            <a:lvl2pPr>
              <a:spcBef>
                <a:spcPts val="0"/>
              </a:spcBef>
              <a:defRPr sz="1200">
                <a:solidFill>
                  <a:srgbClr val="000000"/>
                </a:solidFill>
              </a:defRPr>
            </a:lvl2pPr>
            <a:lvl3pPr>
              <a:spcBef>
                <a:spcPts val="0"/>
              </a:spcBef>
              <a:defRPr sz="1200">
                <a:solidFill>
                  <a:srgbClr val="000000"/>
                </a:solidFill>
              </a:defRPr>
            </a:lvl3pPr>
            <a:lvl4pPr>
              <a:spcBef>
                <a:spcPts val="0"/>
              </a:spcBef>
              <a:defRPr sz="1200">
                <a:solidFill>
                  <a:srgbClr val="000000"/>
                </a:solidFill>
              </a:defRPr>
            </a:lvl4pPr>
            <a:lvl5pPr>
              <a:spcBef>
                <a:spcPts val="0"/>
              </a:spcBef>
              <a:defRPr sz="1200">
                <a:solidFill>
                  <a:srgbClr val="000000"/>
                </a:solidFill>
              </a:defRPr>
            </a:lvl5pPr>
          </a:lstStyle>
          <a:p>
            <a:pPr lvl="0"/>
            <a:r>
              <a:rPr lang="en-US" noProof="0"/>
              <a:t>Text</a:t>
            </a:r>
          </a:p>
        </p:txBody>
      </p:sp>
      <p:sp>
        <p:nvSpPr>
          <p:cNvPr id="34" name="Tijdelijke aanduiding voor tekst 12">
            <a:extLst>
              <a:ext uri="{FF2B5EF4-FFF2-40B4-BE49-F238E27FC236}">
                <a16:creationId xmlns:a16="http://schemas.microsoft.com/office/drawing/2014/main" id="{48C02E32-D925-41DA-8C9E-C992CD44924C}"/>
              </a:ext>
            </a:extLst>
          </p:cNvPr>
          <p:cNvSpPr>
            <a:spLocks noGrp="1"/>
          </p:cNvSpPr>
          <p:nvPr>
            <p:ph type="body" sz="quarter" idx="35" hasCustomPrompt="1"/>
          </p:nvPr>
        </p:nvSpPr>
        <p:spPr>
          <a:xfrm>
            <a:off x="5529736" y="5471686"/>
            <a:ext cx="1272016" cy="401337"/>
          </a:xfrm>
        </p:spPr>
        <p:txBody>
          <a:bodyPr anchor="ctr" anchorCtr="0">
            <a:noAutofit/>
          </a:bodyPr>
          <a:lstStyle>
            <a:lvl1pPr marL="0" indent="0" algn="r">
              <a:lnSpc>
                <a:spcPct val="90000"/>
              </a:lnSpc>
              <a:spcBef>
                <a:spcPts val="0"/>
              </a:spcBef>
              <a:buNone/>
              <a:defRPr sz="1000">
                <a:solidFill>
                  <a:schemeClr val="accent5"/>
                </a:solidFill>
              </a:defRPr>
            </a:lvl1pPr>
            <a:lvl2pPr>
              <a:spcBef>
                <a:spcPts val="0"/>
              </a:spcBef>
              <a:defRPr sz="1200">
                <a:solidFill>
                  <a:srgbClr val="000000"/>
                </a:solidFill>
              </a:defRPr>
            </a:lvl2pPr>
            <a:lvl3pPr>
              <a:spcBef>
                <a:spcPts val="0"/>
              </a:spcBef>
              <a:defRPr sz="1200">
                <a:solidFill>
                  <a:srgbClr val="000000"/>
                </a:solidFill>
              </a:defRPr>
            </a:lvl3pPr>
            <a:lvl4pPr>
              <a:spcBef>
                <a:spcPts val="0"/>
              </a:spcBef>
              <a:defRPr sz="1200">
                <a:solidFill>
                  <a:srgbClr val="000000"/>
                </a:solidFill>
              </a:defRPr>
            </a:lvl4pPr>
            <a:lvl5pPr>
              <a:spcBef>
                <a:spcPts val="0"/>
              </a:spcBef>
              <a:defRPr sz="1200">
                <a:solidFill>
                  <a:srgbClr val="000000"/>
                </a:solidFill>
              </a:defRPr>
            </a:lvl5pPr>
          </a:lstStyle>
          <a:p>
            <a:pPr lvl="0"/>
            <a:r>
              <a:rPr lang="en-US" noProof="0"/>
              <a:t>Text</a:t>
            </a:r>
          </a:p>
        </p:txBody>
      </p:sp>
      <p:sp>
        <p:nvSpPr>
          <p:cNvPr id="35" name="Tijdelijke aanduiding voor tekst 12">
            <a:extLst>
              <a:ext uri="{FF2B5EF4-FFF2-40B4-BE49-F238E27FC236}">
                <a16:creationId xmlns:a16="http://schemas.microsoft.com/office/drawing/2014/main" id="{7D48B598-6436-4582-8274-485F2EEC240C}"/>
              </a:ext>
            </a:extLst>
          </p:cNvPr>
          <p:cNvSpPr>
            <a:spLocks noGrp="1"/>
          </p:cNvSpPr>
          <p:nvPr>
            <p:ph type="body" sz="quarter" idx="36" hasCustomPrompt="1"/>
          </p:nvPr>
        </p:nvSpPr>
        <p:spPr>
          <a:xfrm>
            <a:off x="9216990" y="4266390"/>
            <a:ext cx="1614590" cy="428529"/>
          </a:xfrm>
        </p:spPr>
        <p:txBody>
          <a:bodyPr anchor="ctr" anchorCtr="0">
            <a:noAutofit/>
          </a:bodyPr>
          <a:lstStyle>
            <a:lvl1pPr marL="0" indent="0">
              <a:lnSpc>
                <a:spcPct val="90000"/>
              </a:lnSpc>
              <a:spcBef>
                <a:spcPts val="0"/>
              </a:spcBef>
              <a:buNone/>
              <a:defRPr sz="1000">
                <a:solidFill>
                  <a:schemeClr val="accent4"/>
                </a:solidFill>
              </a:defRPr>
            </a:lvl1pPr>
            <a:lvl2pPr>
              <a:spcBef>
                <a:spcPts val="0"/>
              </a:spcBef>
              <a:defRPr sz="1200">
                <a:solidFill>
                  <a:srgbClr val="000000"/>
                </a:solidFill>
              </a:defRPr>
            </a:lvl2pPr>
            <a:lvl3pPr>
              <a:spcBef>
                <a:spcPts val="0"/>
              </a:spcBef>
              <a:defRPr sz="1200">
                <a:solidFill>
                  <a:srgbClr val="000000"/>
                </a:solidFill>
              </a:defRPr>
            </a:lvl3pPr>
            <a:lvl4pPr>
              <a:spcBef>
                <a:spcPts val="0"/>
              </a:spcBef>
              <a:defRPr sz="1200">
                <a:solidFill>
                  <a:srgbClr val="000000"/>
                </a:solidFill>
              </a:defRPr>
            </a:lvl4pPr>
            <a:lvl5pPr>
              <a:spcBef>
                <a:spcPts val="0"/>
              </a:spcBef>
              <a:defRPr sz="1200">
                <a:solidFill>
                  <a:srgbClr val="000000"/>
                </a:solidFill>
              </a:defRPr>
            </a:lvl5pPr>
          </a:lstStyle>
          <a:p>
            <a:pPr lvl="0"/>
            <a:r>
              <a:rPr lang="en-US" noProof="0"/>
              <a:t>Text</a:t>
            </a:r>
          </a:p>
        </p:txBody>
      </p:sp>
      <p:sp>
        <p:nvSpPr>
          <p:cNvPr id="36" name="Tijdelijke aanduiding voor tekst 12">
            <a:extLst>
              <a:ext uri="{FF2B5EF4-FFF2-40B4-BE49-F238E27FC236}">
                <a16:creationId xmlns:a16="http://schemas.microsoft.com/office/drawing/2014/main" id="{01291A11-2F30-4787-85B9-E62FB1E2812E}"/>
              </a:ext>
            </a:extLst>
          </p:cNvPr>
          <p:cNvSpPr>
            <a:spLocks noGrp="1"/>
          </p:cNvSpPr>
          <p:nvPr>
            <p:ph type="body" sz="quarter" idx="37" hasCustomPrompt="1"/>
          </p:nvPr>
        </p:nvSpPr>
        <p:spPr>
          <a:xfrm>
            <a:off x="8873514" y="5477037"/>
            <a:ext cx="1310562" cy="428529"/>
          </a:xfrm>
        </p:spPr>
        <p:txBody>
          <a:bodyPr anchor="ctr" anchorCtr="0">
            <a:noAutofit/>
          </a:bodyPr>
          <a:lstStyle>
            <a:lvl1pPr marL="0" indent="0">
              <a:lnSpc>
                <a:spcPct val="90000"/>
              </a:lnSpc>
              <a:spcBef>
                <a:spcPts val="0"/>
              </a:spcBef>
              <a:buNone/>
              <a:defRPr sz="1000">
                <a:solidFill>
                  <a:schemeClr val="accent3"/>
                </a:solidFill>
              </a:defRPr>
            </a:lvl1pPr>
            <a:lvl2pPr>
              <a:spcBef>
                <a:spcPts val="0"/>
              </a:spcBef>
              <a:defRPr sz="1200">
                <a:solidFill>
                  <a:srgbClr val="000000"/>
                </a:solidFill>
              </a:defRPr>
            </a:lvl2pPr>
            <a:lvl3pPr>
              <a:spcBef>
                <a:spcPts val="0"/>
              </a:spcBef>
              <a:defRPr sz="1200">
                <a:solidFill>
                  <a:srgbClr val="000000"/>
                </a:solidFill>
              </a:defRPr>
            </a:lvl3pPr>
            <a:lvl4pPr>
              <a:spcBef>
                <a:spcPts val="0"/>
              </a:spcBef>
              <a:defRPr sz="1200">
                <a:solidFill>
                  <a:srgbClr val="000000"/>
                </a:solidFill>
              </a:defRPr>
            </a:lvl4pPr>
            <a:lvl5pPr>
              <a:spcBef>
                <a:spcPts val="0"/>
              </a:spcBef>
              <a:defRPr sz="1200">
                <a:solidFill>
                  <a:srgbClr val="000000"/>
                </a:solidFill>
              </a:defRPr>
            </a:lvl5pPr>
          </a:lstStyle>
          <a:p>
            <a:pPr lvl="0"/>
            <a:r>
              <a:rPr lang="en-US" noProof="0"/>
              <a:t>Text</a:t>
            </a:r>
          </a:p>
        </p:txBody>
      </p:sp>
      <p:sp>
        <p:nvSpPr>
          <p:cNvPr id="37" name="Tijdelijke aanduiding voor tekst 12">
            <a:extLst>
              <a:ext uri="{FF2B5EF4-FFF2-40B4-BE49-F238E27FC236}">
                <a16:creationId xmlns:a16="http://schemas.microsoft.com/office/drawing/2014/main" id="{27E6B1BE-DE46-4885-B99F-0B176C6951FE}"/>
              </a:ext>
            </a:extLst>
          </p:cNvPr>
          <p:cNvSpPr>
            <a:spLocks noGrp="1"/>
          </p:cNvSpPr>
          <p:nvPr>
            <p:ph type="body" sz="quarter" idx="38" hasCustomPrompt="1"/>
          </p:nvPr>
        </p:nvSpPr>
        <p:spPr>
          <a:xfrm>
            <a:off x="4943806" y="4120098"/>
            <a:ext cx="1497724" cy="402750"/>
          </a:xfrm>
        </p:spPr>
        <p:txBody>
          <a:bodyPr anchor="ctr" anchorCtr="0">
            <a:noAutofit/>
          </a:bodyPr>
          <a:lstStyle>
            <a:lvl1pPr marL="0" indent="0" algn="r">
              <a:lnSpc>
                <a:spcPct val="90000"/>
              </a:lnSpc>
              <a:spcBef>
                <a:spcPts val="0"/>
              </a:spcBef>
              <a:buNone/>
              <a:defRPr sz="1000">
                <a:solidFill>
                  <a:srgbClr val="00AEEF"/>
                </a:solidFill>
              </a:defRPr>
            </a:lvl1pPr>
            <a:lvl2pPr>
              <a:spcBef>
                <a:spcPts val="0"/>
              </a:spcBef>
              <a:defRPr sz="1200">
                <a:solidFill>
                  <a:srgbClr val="000000"/>
                </a:solidFill>
              </a:defRPr>
            </a:lvl2pPr>
            <a:lvl3pPr>
              <a:spcBef>
                <a:spcPts val="0"/>
              </a:spcBef>
              <a:defRPr sz="1200">
                <a:solidFill>
                  <a:srgbClr val="000000"/>
                </a:solidFill>
              </a:defRPr>
            </a:lvl3pPr>
            <a:lvl4pPr>
              <a:spcBef>
                <a:spcPts val="0"/>
              </a:spcBef>
              <a:defRPr sz="1200">
                <a:solidFill>
                  <a:srgbClr val="000000"/>
                </a:solidFill>
              </a:defRPr>
            </a:lvl4pPr>
            <a:lvl5pPr>
              <a:spcBef>
                <a:spcPts val="0"/>
              </a:spcBef>
              <a:defRPr sz="1200">
                <a:solidFill>
                  <a:srgbClr val="000000"/>
                </a:solidFill>
              </a:defRPr>
            </a:lvl5pPr>
          </a:lstStyle>
          <a:p>
            <a:pPr lvl="0"/>
            <a:r>
              <a:rPr lang="en-US" noProof="0"/>
              <a:t>Text</a:t>
            </a:r>
          </a:p>
        </p:txBody>
      </p:sp>
      <p:sp>
        <p:nvSpPr>
          <p:cNvPr id="39" name="Tijdelijke aanduiding voor afbeelding 47">
            <a:extLst>
              <a:ext uri="{FF2B5EF4-FFF2-40B4-BE49-F238E27FC236}">
                <a16:creationId xmlns:a16="http://schemas.microsoft.com/office/drawing/2014/main" id="{613C3777-B9CF-4CC3-A94D-7202C2455F50}"/>
              </a:ext>
            </a:extLst>
          </p:cNvPr>
          <p:cNvSpPr>
            <a:spLocks noGrp="1"/>
          </p:cNvSpPr>
          <p:nvPr>
            <p:ph type="pic" sz="quarter" idx="39"/>
          </p:nvPr>
        </p:nvSpPr>
        <p:spPr>
          <a:xfrm>
            <a:off x="5749917" y="1198583"/>
            <a:ext cx="2106000" cy="1080000"/>
          </a:xfrm>
          <a:solidFill>
            <a:schemeClr val="bg1">
              <a:lumMod val="95000"/>
            </a:schemeClr>
          </a:solidFill>
        </p:spPr>
        <p:txBody>
          <a:bodyPr/>
          <a:lstStyle>
            <a:lvl1pPr marL="0" indent="0">
              <a:buNone/>
              <a:defRPr sz="1200"/>
            </a:lvl1pPr>
          </a:lstStyle>
          <a:p>
            <a:r>
              <a:rPr lang="en-US" noProof="0"/>
              <a:t>Click icon to add picture</a:t>
            </a:r>
          </a:p>
        </p:txBody>
      </p:sp>
      <p:sp>
        <p:nvSpPr>
          <p:cNvPr id="40" name="Tijdelijke aanduiding voor afbeelding 47">
            <a:extLst>
              <a:ext uri="{FF2B5EF4-FFF2-40B4-BE49-F238E27FC236}">
                <a16:creationId xmlns:a16="http://schemas.microsoft.com/office/drawing/2014/main" id="{B336125A-5071-4553-A7EC-F1C861E8A04B}"/>
              </a:ext>
            </a:extLst>
          </p:cNvPr>
          <p:cNvSpPr>
            <a:spLocks noGrp="1"/>
          </p:cNvSpPr>
          <p:nvPr>
            <p:ph type="pic" sz="quarter" idx="40"/>
          </p:nvPr>
        </p:nvSpPr>
        <p:spPr>
          <a:xfrm>
            <a:off x="7977796" y="1198583"/>
            <a:ext cx="2106000" cy="1080000"/>
          </a:xfrm>
          <a:solidFill>
            <a:schemeClr val="bg1">
              <a:lumMod val="95000"/>
            </a:schemeClr>
          </a:solidFill>
        </p:spPr>
        <p:txBody>
          <a:bodyPr/>
          <a:lstStyle>
            <a:lvl1pPr marL="0" indent="0">
              <a:buNone/>
              <a:defRPr sz="1200"/>
            </a:lvl1pPr>
          </a:lstStyle>
          <a:p>
            <a:r>
              <a:rPr lang="en-US" noProof="0"/>
              <a:t>Click icon to add picture</a:t>
            </a:r>
          </a:p>
        </p:txBody>
      </p:sp>
      <p:sp>
        <p:nvSpPr>
          <p:cNvPr id="41" name="Tijdelijke aanduiding voor tekst 4">
            <a:extLst>
              <a:ext uri="{FF2B5EF4-FFF2-40B4-BE49-F238E27FC236}">
                <a16:creationId xmlns:a16="http://schemas.microsoft.com/office/drawing/2014/main" id="{2F453185-D165-484F-B675-A40BA3461BA5}"/>
              </a:ext>
            </a:extLst>
          </p:cNvPr>
          <p:cNvSpPr>
            <a:spLocks noGrp="1"/>
          </p:cNvSpPr>
          <p:nvPr>
            <p:ph type="body" sz="quarter" idx="41" hasCustomPrompt="1"/>
          </p:nvPr>
        </p:nvSpPr>
        <p:spPr>
          <a:xfrm>
            <a:off x="5749917" y="2588260"/>
            <a:ext cx="4378188" cy="669504"/>
          </a:xfrm>
        </p:spPr>
        <p:txBody>
          <a:bodyPr lIns="0">
            <a:noAutofit/>
          </a:bodyPr>
          <a:lstStyle>
            <a:lvl1pPr>
              <a:spcBef>
                <a:spcPts val="0"/>
              </a:spcBef>
              <a:defRPr sz="1000">
                <a:solidFill>
                  <a:schemeClr val="tx1"/>
                </a:solidFill>
              </a:defRPr>
            </a:lvl1pPr>
            <a:lvl2pPr>
              <a:spcBef>
                <a:spcPts val="1200"/>
              </a:spcBef>
              <a:defRPr sz="1000">
                <a:solidFill>
                  <a:schemeClr val="tx1"/>
                </a:solidFill>
              </a:defRPr>
            </a:lvl2pPr>
            <a:lvl3pPr>
              <a:spcBef>
                <a:spcPts val="0"/>
              </a:spcBef>
              <a:defRPr sz="1000">
                <a:solidFill>
                  <a:schemeClr val="tx1"/>
                </a:solidFill>
              </a:defRPr>
            </a:lvl3pPr>
          </a:lstStyle>
          <a:p>
            <a:pPr lvl="0"/>
            <a:r>
              <a:rPr lang="en-US" noProof="0"/>
              <a:t>Klikken om de tekststijl van het model te bewerken</a:t>
            </a:r>
          </a:p>
          <a:p>
            <a:pPr lvl="1"/>
            <a:r>
              <a:rPr lang="en-US" noProof="0"/>
              <a:t>Tweede niveau</a:t>
            </a:r>
          </a:p>
          <a:p>
            <a:pPr lvl="2"/>
            <a:r>
              <a:rPr lang="en-US" noProof="0"/>
              <a:t>Derde niveau</a:t>
            </a:r>
          </a:p>
        </p:txBody>
      </p:sp>
      <p:sp>
        <p:nvSpPr>
          <p:cNvPr id="42" name="Tijdelijke aanduiding voor tekst 12">
            <a:extLst>
              <a:ext uri="{FF2B5EF4-FFF2-40B4-BE49-F238E27FC236}">
                <a16:creationId xmlns:a16="http://schemas.microsoft.com/office/drawing/2014/main" id="{5E2C37E6-FE37-4650-B391-6BCC3ACF0E87}"/>
              </a:ext>
            </a:extLst>
          </p:cNvPr>
          <p:cNvSpPr>
            <a:spLocks noGrp="1"/>
          </p:cNvSpPr>
          <p:nvPr>
            <p:ph type="body" sz="quarter" idx="42" hasCustomPrompt="1"/>
          </p:nvPr>
        </p:nvSpPr>
        <p:spPr>
          <a:xfrm>
            <a:off x="300862" y="2589555"/>
            <a:ext cx="5311662" cy="288000"/>
          </a:xfrm>
        </p:spPr>
        <p:txBody>
          <a:bodyPr lIns="0">
            <a:noAutofit/>
          </a:bodyPr>
          <a:lstStyle>
            <a:lvl1pPr marL="0" indent="0">
              <a:spcBef>
                <a:spcPts val="0"/>
              </a:spcBef>
              <a:buNone/>
              <a:defRPr sz="1000" b="1">
                <a:solidFill>
                  <a:schemeClr val="tx1"/>
                </a:solidFill>
                <a:latin typeface="+mj-lt"/>
              </a:defRPr>
            </a:lvl1pPr>
            <a:lvl2pPr>
              <a:spcBef>
                <a:spcPts val="0"/>
              </a:spcBef>
              <a:defRPr sz="1200">
                <a:solidFill>
                  <a:srgbClr val="000000"/>
                </a:solidFill>
              </a:defRPr>
            </a:lvl2pPr>
            <a:lvl3pPr>
              <a:spcBef>
                <a:spcPts val="0"/>
              </a:spcBef>
              <a:defRPr sz="1200">
                <a:solidFill>
                  <a:srgbClr val="000000"/>
                </a:solidFill>
              </a:defRPr>
            </a:lvl3pPr>
            <a:lvl4pPr>
              <a:spcBef>
                <a:spcPts val="0"/>
              </a:spcBef>
              <a:defRPr sz="1200">
                <a:solidFill>
                  <a:srgbClr val="000000"/>
                </a:solidFill>
              </a:defRPr>
            </a:lvl4pPr>
            <a:lvl5pPr>
              <a:spcBef>
                <a:spcPts val="0"/>
              </a:spcBef>
              <a:defRPr sz="1200">
                <a:solidFill>
                  <a:srgbClr val="000000"/>
                </a:solidFill>
              </a:defRPr>
            </a:lvl5pPr>
          </a:lstStyle>
          <a:p>
            <a:pPr lvl="0"/>
            <a:r>
              <a:rPr lang="en-US" noProof="0"/>
              <a:t>Klikken om de tekststijl van het model te bewerken</a:t>
            </a:r>
          </a:p>
        </p:txBody>
      </p:sp>
      <p:sp>
        <p:nvSpPr>
          <p:cNvPr id="43" name="Tekstvak 42">
            <a:extLst>
              <a:ext uri="{FF2B5EF4-FFF2-40B4-BE49-F238E27FC236}">
                <a16:creationId xmlns:a16="http://schemas.microsoft.com/office/drawing/2014/main" id="{BE5672A3-82A7-4103-8D19-A3BEE62E06C7}"/>
              </a:ext>
            </a:extLst>
          </p:cNvPr>
          <p:cNvSpPr txBox="1"/>
          <p:nvPr userDrawn="1"/>
        </p:nvSpPr>
        <p:spPr>
          <a:xfrm>
            <a:off x="12339092" y="3581399"/>
            <a:ext cx="1676400" cy="1754326"/>
          </a:xfrm>
          <a:prstGeom prst="rect">
            <a:avLst/>
          </a:prstGeom>
          <a:noFill/>
        </p:spPr>
        <p:txBody>
          <a:bodyPr wrap="square" rtlCol="0">
            <a:spAutoFit/>
          </a:bodyPr>
          <a:lstStyle>
            <a:defPPr>
              <a:defRPr lang="en-US"/>
            </a:defPPr>
            <a:lvl1pPr>
              <a:defRPr sz="1200" u="sng"/>
            </a:lvl1pPr>
          </a:lstStyle>
          <a:p>
            <a:pPr lvl="0"/>
            <a:r>
              <a:rPr lang="en-US" dirty="0"/>
              <a:t>ATTENTION:</a:t>
            </a:r>
            <a:br>
              <a:rPr lang="en-US" dirty="0"/>
            </a:br>
            <a:r>
              <a:rPr lang="en-US" u="none" dirty="0"/>
              <a:t>The objects on the right figure are loose objects with the icons in a larger format.</a:t>
            </a:r>
            <a:br>
              <a:rPr lang="en-US" u="none" dirty="0"/>
            </a:br>
            <a:br>
              <a:rPr lang="en-US" u="none" dirty="0"/>
            </a:br>
            <a:r>
              <a:rPr lang="en-US" b="1" u="none" dirty="0"/>
              <a:t>Remove the "enlarged icons" you don't need.</a:t>
            </a:r>
            <a:endParaRPr lang="en-US" b="1" u="none" noProof="0" dirty="0"/>
          </a:p>
        </p:txBody>
      </p:sp>
      <p:sp>
        <p:nvSpPr>
          <p:cNvPr id="46" name="Titel 9">
            <a:extLst>
              <a:ext uri="{FF2B5EF4-FFF2-40B4-BE49-F238E27FC236}">
                <a16:creationId xmlns:a16="http://schemas.microsoft.com/office/drawing/2014/main" id="{71349287-4CEB-44EF-909E-449484A911AE}"/>
              </a:ext>
            </a:extLst>
          </p:cNvPr>
          <p:cNvSpPr>
            <a:spLocks noGrp="1"/>
          </p:cNvSpPr>
          <p:nvPr>
            <p:ph type="title"/>
          </p:nvPr>
        </p:nvSpPr>
        <p:spPr>
          <a:xfrm>
            <a:off x="0" y="1"/>
            <a:ext cx="10083796" cy="946800"/>
          </a:xfrm>
        </p:spPr>
        <p:txBody>
          <a:bodyPr lIns="360000"/>
          <a:lstStyle>
            <a:lvl1pPr algn="l">
              <a:defRPr>
                <a:solidFill>
                  <a:schemeClr val="bg1"/>
                </a:solidFill>
                <a:latin typeface="+mn-lt"/>
              </a:defRPr>
            </a:lvl1pPr>
          </a:lstStyle>
          <a:p>
            <a:r>
              <a:rPr lang="en-US" noProof="0"/>
              <a:t>Click to edit Master title style</a:t>
            </a:r>
          </a:p>
        </p:txBody>
      </p:sp>
      <p:pic>
        <p:nvPicPr>
          <p:cNvPr id="49" name="Afbeelding 48">
            <a:extLst>
              <a:ext uri="{FF2B5EF4-FFF2-40B4-BE49-F238E27FC236}">
                <a16:creationId xmlns:a16="http://schemas.microsoft.com/office/drawing/2014/main" id="{414F365B-A6BD-4476-BBFD-A88639753D82}"/>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10250974" y="504686"/>
            <a:ext cx="1791511" cy="536441"/>
          </a:xfrm>
          <a:prstGeom prst="rect">
            <a:avLst/>
          </a:prstGeom>
        </p:spPr>
      </p:pic>
      <p:pic>
        <p:nvPicPr>
          <p:cNvPr id="50" name="Afbeelding 49">
            <a:extLst>
              <a:ext uri="{FF2B5EF4-FFF2-40B4-BE49-F238E27FC236}">
                <a16:creationId xmlns:a16="http://schemas.microsoft.com/office/drawing/2014/main" id="{AD872F6E-4F52-4150-B09C-BCB09CF932BE}"/>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a:xfrm>
            <a:off x="1062030" y="3363181"/>
            <a:ext cx="2510134" cy="2511901"/>
          </a:xfrm>
          <a:prstGeom prst="rect">
            <a:avLst/>
          </a:prstGeom>
        </p:spPr>
      </p:pic>
      <p:sp>
        <p:nvSpPr>
          <p:cNvPr id="51" name="Tijdelijke aanduiding voor tekst 12">
            <a:extLst>
              <a:ext uri="{FF2B5EF4-FFF2-40B4-BE49-F238E27FC236}">
                <a16:creationId xmlns:a16="http://schemas.microsoft.com/office/drawing/2014/main" id="{CF0F8B2C-E2F2-4F9B-8CB5-86B8DBC26062}"/>
              </a:ext>
            </a:extLst>
          </p:cNvPr>
          <p:cNvSpPr>
            <a:spLocks noGrp="1"/>
          </p:cNvSpPr>
          <p:nvPr>
            <p:ph type="body" sz="quarter" idx="17" hasCustomPrompt="1"/>
          </p:nvPr>
        </p:nvSpPr>
        <p:spPr>
          <a:xfrm>
            <a:off x="3165724" y="3404474"/>
            <a:ext cx="1012634" cy="360000"/>
          </a:xfrm>
        </p:spPr>
        <p:txBody>
          <a:bodyPr>
            <a:noAutofit/>
          </a:bodyPr>
          <a:lstStyle>
            <a:lvl1pPr marL="0" indent="0">
              <a:lnSpc>
                <a:spcPct val="90000"/>
              </a:lnSpc>
              <a:spcBef>
                <a:spcPts val="0"/>
              </a:spcBef>
              <a:buNone/>
              <a:defRPr sz="1000">
                <a:solidFill>
                  <a:schemeClr val="tx1"/>
                </a:solidFill>
              </a:defRPr>
            </a:lvl1pPr>
            <a:lvl2pPr>
              <a:spcBef>
                <a:spcPts val="0"/>
              </a:spcBef>
              <a:defRPr sz="1200">
                <a:solidFill>
                  <a:srgbClr val="000000"/>
                </a:solidFill>
              </a:defRPr>
            </a:lvl2pPr>
            <a:lvl3pPr>
              <a:spcBef>
                <a:spcPts val="0"/>
              </a:spcBef>
              <a:defRPr sz="1200">
                <a:solidFill>
                  <a:srgbClr val="000000"/>
                </a:solidFill>
              </a:defRPr>
            </a:lvl3pPr>
            <a:lvl4pPr>
              <a:spcBef>
                <a:spcPts val="0"/>
              </a:spcBef>
              <a:defRPr sz="1200">
                <a:solidFill>
                  <a:srgbClr val="000000"/>
                </a:solidFill>
              </a:defRPr>
            </a:lvl4pPr>
            <a:lvl5pPr>
              <a:spcBef>
                <a:spcPts val="0"/>
              </a:spcBef>
              <a:defRPr sz="1200">
                <a:solidFill>
                  <a:srgbClr val="000000"/>
                </a:solidFill>
              </a:defRPr>
            </a:lvl5pPr>
          </a:lstStyle>
          <a:p>
            <a:pPr lvl="0"/>
            <a:r>
              <a:rPr lang="en-US" noProof="0"/>
              <a:t>Text</a:t>
            </a:r>
          </a:p>
        </p:txBody>
      </p:sp>
      <p:sp>
        <p:nvSpPr>
          <p:cNvPr id="52" name="Tijdelijke aanduiding voor tekst 12">
            <a:extLst>
              <a:ext uri="{FF2B5EF4-FFF2-40B4-BE49-F238E27FC236}">
                <a16:creationId xmlns:a16="http://schemas.microsoft.com/office/drawing/2014/main" id="{0A7295E3-5DE5-46F3-A874-6968897B6D88}"/>
              </a:ext>
            </a:extLst>
          </p:cNvPr>
          <p:cNvSpPr>
            <a:spLocks noGrp="1"/>
          </p:cNvSpPr>
          <p:nvPr>
            <p:ph type="body" sz="quarter" idx="18" hasCustomPrompt="1"/>
          </p:nvPr>
        </p:nvSpPr>
        <p:spPr>
          <a:xfrm>
            <a:off x="3211399" y="5459512"/>
            <a:ext cx="1012634" cy="360000"/>
          </a:xfrm>
        </p:spPr>
        <p:txBody>
          <a:bodyPr>
            <a:noAutofit/>
          </a:bodyPr>
          <a:lstStyle>
            <a:lvl1pPr marL="0" indent="0">
              <a:lnSpc>
                <a:spcPct val="90000"/>
              </a:lnSpc>
              <a:spcBef>
                <a:spcPts val="0"/>
              </a:spcBef>
              <a:buNone/>
              <a:defRPr sz="1000">
                <a:solidFill>
                  <a:schemeClr val="tx1"/>
                </a:solidFill>
              </a:defRPr>
            </a:lvl1pPr>
            <a:lvl2pPr>
              <a:spcBef>
                <a:spcPts val="0"/>
              </a:spcBef>
              <a:defRPr sz="1200">
                <a:solidFill>
                  <a:srgbClr val="000000"/>
                </a:solidFill>
              </a:defRPr>
            </a:lvl2pPr>
            <a:lvl3pPr>
              <a:spcBef>
                <a:spcPts val="0"/>
              </a:spcBef>
              <a:defRPr sz="1200">
                <a:solidFill>
                  <a:srgbClr val="000000"/>
                </a:solidFill>
              </a:defRPr>
            </a:lvl3pPr>
            <a:lvl4pPr>
              <a:spcBef>
                <a:spcPts val="0"/>
              </a:spcBef>
              <a:defRPr sz="1200">
                <a:solidFill>
                  <a:srgbClr val="000000"/>
                </a:solidFill>
              </a:defRPr>
            </a:lvl4pPr>
            <a:lvl5pPr>
              <a:spcBef>
                <a:spcPts val="0"/>
              </a:spcBef>
              <a:defRPr sz="1200">
                <a:solidFill>
                  <a:srgbClr val="000000"/>
                </a:solidFill>
              </a:defRPr>
            </a:lvl5pPr>
          </a:lstStyle>
          <a:p>
            <a:pPr lvl="0"/>
            <a:r>
              <a:rPr lang="en-US" noProof="0"/>
              <a:t>Text </a:t>
            </a:r>
          </a:p>
        </p:txBody>
      </p:sp>
      <p:sp>
        <p:nvSpPr>
          <p:cNvPr id="53" name="Tijdelijke aanduiding voor tekst 12">
            <a:extLst>
              <a:ext uri="{FF2B5EF4-FFF2-40B4-BE49-F238E27FC236}">
                <a16:creationId xmlns:a16="http://schemas.microsoft.com/office/drawing/2014/main" id="{5917FE7A-9C9A-4CE5-85A1-AE57C6406C08}"/>
              </a:ext>
            </a:extLst>
          </p:cNvPr>
          <p:cNvSpPr>
            <a:spLocks noGrp="1"/>
          </p:cNvSpPr>
          <p:nvPr>
            <p:ph type="body" sz="quarter" idx="19" hasCustomPrompt="1"/>
          </p:nvPr>
        </p:nvSpPr>
        <p:spPr>
          <a:xfrm>
            <a:off x="738184" y="3404474"/>
            <a:ext cx="803916" cy="360000"/>
          </a:xfrm>
        </p:spPr>
        <p:txBody>
          <a:bodyPr>
            <a:noAutofit/>
          </a:bodyPr>
          <a:lstStyle>
            <a:lvl1pPr marL="0" indent="0" algn="l">
              <a:lnSpc>
                <a:spcPct val="90000"/>
              </a:lnSpc>
              <a:spcBef>
                <a:spcPts val="0"/>
              </a:spcBef>
              <a:buNone/>
              <a:defRPr sz="1000">
                <a:solidFill>
                  <a:schemeClr val="tx1"/>
                </a:solidFill>
              </a:defRPr>
            </a:lvl1pPr>
            <a:lvl2pPr>
              <a:spcBef>
                <a:spcPts val="0"/>
              </a:spcBef>
              <a:defRPr sz="1200">
                <a:solidFill>
                  <a:srgbClr val="000000"/>
                </a:solidFill>
              </a:defRPr>
            </a:lvl2pPr>
            <a:lvl3pPr>
              <a:spcBef>
                <a:spcPts val="0"/>
              </a:spcBef>
              <a:defRPr sz="1200">
                <a:solidFill>
                  <a:srgbClr val="000000"/>
                </a:solidFill>
              </a:defRPr>
            </a:lvl3pPr>
            <a:lvl4pPr>
              <a:spcBef>
                <a:spcPts val="0"/>
              </a:spcBef>
              <a:defRPr sz="1200">
                <a:solidFill>
                  <a:srgbClr val="000000"/>
                </a:solidFill>
              </a:defRPr>
            </a:lvl4pPr>
            <a:lvl5pPr>
              <a:spcBef>
                <a:spcPts val="0"/>
              </a:spcBef>
              <a:defRPr sz="1200">
                <a:solidFill>
                  <a:srgbClr val="000000"/>
                </a:solidFill>
              </a:defRPr>
            </a:lvl5pPr>
          </a:lstStyle>
          <a:p>
            <a:pPr lvl="0"/>
            <a:r>
              <a:rPr lang="en-US" noProof="0"/>
              <a:t>Text</a:t>
            </a:r>
          </a:p>
        </p:txBody>
      </p:sp>
      <p:sp>
        <p:nvSpPr>
          <p:cNvPr id="54" name="Tijdelijke aanduiding voor tekst 12">
            <a:extLst>
              <a:ext uri="{FF2B5EF4-FFF2-40B4-BE49-F238E27FC236}">
                <a16:creationId xmlns:a16="http://schemas.microsoft.com/office/drawing/2014/main" id="{43A77F24-D0F8-4C10-A53F-ADA7677E701A}"/>
              </a:ext>
            </a:extLst>
          </p:cNvPr>
          <p:cNvSpPr>
            <a:spLocks noGrp="1"/>
          </p:cNvSpPr>
          <p:nvPr>
            <p:ph type="body" sz="quarter" idx="20" hasCustomPrompt="1"/>
          </p:nvPr>
        </p:nvSpPr>
        <p:spPr>
          <a:xfrm>
            <a:off x="675378" y="5482685"/>
            <a:ext cx="866722" cy="360000"/>
          </a:xfrm>
        </p:spPr>
        <p:txBody>
          <a:bodyPr>
            <a:noAutofit/>
          </a:bodyPr>
          <a:lstStyle>
            <a:lvl1pPr marL="0" indent="0" algn="l">
              <a:lnSpc>
                <a:spcPct val="90000"/>
              </a:lnSpc>
              <a:spcBef>
                <a:spcPts val="0"/>
              </a:spcBef>
              <a:buNone/>
              <a:defRPr sz="1000">
                <a:solidFill>
                  <a:schemeClr val="tx1"/>
                </a:solidFill>
              </a:defRPr>
            </a:lvl1pPr>
            <a:lvl2pPr>
              <a:spcBef>
                <a:spcPts val="0"/>
              </a:spcBef>
              <a:defRPr sz="1200">
                <a:solidFill>
                  <a:srgbClr val="000000"/>
                </a:solidFill>
              </a:defRPr>
            </a:lvl2pPr>
            <a:lvl3pPr>
              <a:spcBef>
                <a:spcPts val="0"/>
              </a:spcBef>
              <a:defRPr sz="1200">
                <a:solidFill>
                  <a:srgbClr val="000000"/>
                </a:solidFill>
              </a:defRPr>
            </a:lvl3pPr>
            <a:lvl4pPr>
              <a:spcBef>
                <a:spcPts val="0"/>
              </a:spcBef>
              <a:defRPr sz="1200">
                <a:solidFill>
                  <a:srgbClr val="000000"/>
                </a:solidFill>
              </a:defRPr>
            </a:lvl4pPr>
            <a:lvl5pPr>
              <a:spcBef>
                <a:spcPts val="0"/>
              </a:spcBef>
              <a:defRPr sz="1200">
                <a:solidFill>
                  <a:srgbClr val="000000"/>
                </a:solidFill>
              </a:defRPr>
            </a:lvl5pPr>
          </a:lstStyle>
          <a:p>
            <a:pPr lvl="0"/>
            <a:r>
              <a:rPr lang="en-US" noProof="0"/>
              <a:t>Text</a:t>
            </a:r>
          </a:p>
        </p:txBody>
      </p:sp>
      <p:sp>
        <p:nvSpPr>
          <p:cNvPr id="55" name="Tijdelijke aanduiding voor tekst 12">
            <a:extLst>
              <a:ext uri="{FF2B5EF4-FFF2-40B4-BE49-F238E27FC236}">
                <a16:creationId xmlns:a16="http://schemas.microsoft.com/office/drawing/2014/main" id="{FF7CB1C6-B31D-4F31-8957-96D5653D2D47}"/>
              </a:ext>
            </a:extLst>
          </p:cNvPr>
          <p:cNvSpPr>
            <a:spLocks noGrp="1"/>
          </p:cNvSpPr>
          <p:nvPr>
            <p:ph type="body" sz="quarter" idx="21" hasCustomPrompt="1"/>
          </p:nvPr>
        </p:nvSpPr>
        <p:spPr>
          <a:xfrm>
            <a:off x="2355390" y="4704993"/>
            <a:ext cx="810333" cy="600393"/>
          </a:xfrm>
        </p:spPr>
        <p:txBody>
          <a:bodyPr>
            <a:noAutofit/>
          </a:bodyPr>
          <a:lstStyle>
            <a:lvl1pPr marL="0" indent="0" algn="l">
              <a:lnSpc>
                <a:spcPct val="90000"/>
              </a:lnSpc>
              <a:spcBef>
                <a:spcPts val="0"/>
              </a:spcBef>
              <a:buNone/>
              <a:defRPr sz="1000">
                <a:solidFill>
                  <a:srgbClr val="000000"/>
                </a:solidFill>
              </a:defRPr>
            </a:lvl1pPr>
            <a:lvl2pPr>
              <a:spcBef>
                <a:spcPts val="0"/>
              </a:spcBef>
              <a:defRPr sz="1200">
                <a:solidFill>
                  <a:srgbClr val="000000"/>
                </a:solidFill>
              </a:defRPr>
            </a:lvl2pPr>
            <a:lvl3pPr>
              <a:spcBef>
                <a:spcPts val="0"/>
              </a:spcBef>
              <a:defRPr sz="1200">
                <a:solidFill>
                  <a:srgbClr val="000000"/>
                </a:solidFill>
              </a:defRPr>
            </a:lvl3pPr>
            <a:lvl4pPr>
              <a:spcBef>
                <a:spcPts val="0"/>
              </a:spcBef>
              <a:defRPr sz="1200">
                <a:solidFill>
                  <a:srgbClr val="000000"/>
                </a:solidFill>
              </a:defRPr>
            </a:lvl4pPr>
            <a:lvl5pPr>
              <a:spcBef>
                <a:spcPts val="0"/>
              </a:spcBef>
              <a:defRPr sz="1200">
                <a:solidFill>
                  <a:srgbClr val="000000"/>
                </a:solidFill>
              </a:defRPr>
            </a:lvl5pPr>
          </a:lstStyle>
          <a:p>
            <a:pPr lvl="0"/>
            <a:r>
              <a:rPr lang="en-US" noProof="0"/>
              <a:t>Text</a:t>
            </a:r>
          </a:p>
        </p:txBody>
      </p:sp>
      <p:sp>
        <p:nvSpPr>
          <p:cNvPr id="56" name="Tijdelijke aanduiding voor tekst 12">
            <a:extLst>
              <a:ext uri="{FF2B5EF4-FFF2-40B4-BE49-F238E27FC236}">
                <a16:creationId xmlns:a16="http://schemas.microsoft.com/office/drawing/2014/main" id="{BEE1FB1D-7DFB-4FE5-B450-1823D46279A0}"/>
              </a:ext>
            </a:extLst>
          </p:cNvPr>
          <p:cNvSpPr>
            <a:spLocks noGrp="1"/>
          </p:cNvSpPr>
          <p:nvPr>
            <p:ph type="body" sz="quarter" idx="22" hasCustomPrompt="1"/>
          </p:nvPr>
        </p:nvSpPr>
        <p:spPr>
          <a:xfrm>
            <a:off x="1458184" y="4704993"/>
            <a:ext cx="803916" cy="600393"/>
          </a:xfrm>
        </p:spPr>
        <p:txBody>
          <a:bodyPr>
            <a:noAutofit/>
          </a:bodyPr>
          <a:lstStyle>
            <a:lvl1pPr marL="0" indent="0" algn="r">
              <a:lnSpc>
                <a:spcPct val="90000"/>
              </a:lnSpc>
              <a:spcBef>
                <a:spcPts val="0"/>
              </a:spcBef>
              <a:buNone/>
              <a:defRPr sz="1000">
                <a:solidFill>
                  <a:srgbClr val="000000"/>
                </a:solidFill>
              </a:defRPr>
            </a:lvl1pPr>
            <a:lvl2pPr>
              <a:spcBef>
                <a:spcPts val="0"/>
              </a:spcBef>
              <a:defRPr sz="1200">
                <a:solidFill>
                  <a:srgbClr val="000000"/>
                </a:solidFill>
              </a:defRPr>
            </a:lvl2pPr>
            <a:lvl3pPr>
              <a:spcBef>
                <a:spcPts val="0"/>
              </a:spcBef>
              <a:defRPr sz="1200">
                <a:solidFill>
                  <a:srgbClr val="000000"/>
                </a:solidFill>
              </a:defRPr>
            </a:lvl3pPr>
            <a:lvl4pPr>
              <a:spcBef>
                <a:spcPts val="0"/>
              </a:spcBef>
              <a:defRPr sz="1200">
                <a:solidFill>
                  <a:srgbClr val="000000"/>
                </a:solidFill>
              </a:defRPr>
            </a:lvl4pPr>
            <a:lvl5pPr>
              <a:spcBef>
                <a:spcPts val="0"/>
              </a:spcBef>
              <a:defRPr sz="1200">
                <a:solidFill>
                  <a:srgbClr val="000000"/>
                </a:solidFill>
              </a:defRPr>
            </a:lvl5pPr>
          </a:lstStyle>
          <a:p>
            <a:pPr lvl="0"/>
            <a:r>
              <a:rPr lang="en-US" noProof="0"/>
              <a:t>Text</a:t>
            </a:r>
          </a:p>
        </p:txBody>
      </p:sp>
      <p:sp>
        <p:nvSpPr>
          <p:cNvPr id="57" name="Tijdelijke aanduiding voor tekst 12">
            <a:extLst>
              <a:ext uri="{FF2B5EF4-FFF2-40B4-BE49-F238E27FC236}">
                <a16:creationId xmlns:a16="http://schemas.microsoft.com/office/drawing/2014/main" id="{CEFE6588-5108-4E6A-B65D-D0EDABE26E1A}"/>
              </a:ext>
            </a:extLst>
          </p:cNvPr>
          <p:cNvSpPr>
            <a:spLocks noGrp="1"/>
          </p:cNvSpPr>
          <p:nvPr>
            <p:ph type="body" sz="quarter" idx="23" hasCustomPrompt="1"/>
          </p:nvPr>
        </p:nvSpPr>
        <p:spPr>
          <a:xfrm>
            <a:off x="1458184" y="4014835"/>
            <a:ext cx="803916" cy="546365"/>
          </a:xfrm>
        </p:spPr>
        <p:txBody>
          <a:bodyPr anchor="b">
            <a:noAutofit/>
          </a:bodyPr>
          <a:lstStyle>
            <a:lvl1pPr marL="0" indent="0" algn="r">
              <a:lnSpc>
                <a:spcPct val="90000"/>
              </a:lnSpc>
              <a:spcBef>
                <a:spcPts val="0"/>
              </a:spcBef>
              <a:buNone/>
              <a:defRPr sz="1000">
                <a:solidFill>
                  <a:srgbClr val="000000"/>
                </a:solidFill>
              </a:defRPr>
            </a:lvl1pPr>
            <a:lvl2pPr>
              <a:spcBef>
                <a:spcPts val="0"/>
              </a:spcBef>
              <a:defRPr sz="1200">
                <a:solidFill>
                  <a:srgbClr val="000000"/>
                </a:solidFill>
              </a:defRPr>
            </a:lvl2pPr>
            <a:lvl3pPr>
              <a:spcBef>
                <a:spcPts val="0"/>
              </a:spcBef>
              <a:defRPr sz="1200">
                <a:solidFill>
                  <a:srgbClr val="000000"/>
                </a:solidFill>
              </a:defRPr>
            </a:lvl3pPr>
            <a:lvl4pPr>
              <a:spcBef>
                <a:spcPts val="0"/>
              </a:spcBef>
              <a:defRPr sz="1200">
                <a:solidFill>
                  <a:srgbClr val="000000"/>
                </a:solidFill>
              </a:defRPr>
            </a:lvl4pPr>
            <a:lvl5pPr>
              <a:spcBef>
                <a:spcPts val="0"/>
              </a:spcBef>
              <a:defRPr sz="1200">
                <a:solidFill>
                  <a:srgbClr val="000000"/>
                </a:solidFill>
              </a:defRPr>
            </a:lvl5pPr>
          </a:lstStyle>
          <a:p>
            <a:pPr lvl="0"/>
            <a:r>
              <a:rPr lang="en-US" noProof="0"/>
              <a:t>Text</a:t>
            </a:r>
          </a:p>
        </p:txBody>
      </p:sp>
      <p:sp>
        <p:nvSpPr>
          <p:cNvPr id="58" name="Tijdelijke aanduiding voor tekst 12">
            <a:extLst>
              <a:ext uri="{FF2B5EF4-FFF2-40B4-BE49-F238E27FC236}">
                <a16:creationId xmlns:a16="http://schemas.microsoft.com/office/drawing/2014/main" id="{2809C7D2-AC56-4F91-B58D-C3E93E855A97}"/>
              </a:ext>
            </a:extLst>
          </p:cNvPr>
          <p:cNvSpPr>
            <a:spLocks noGrp="1"/>
          </p:cNvSpPr>
          <p:nvPr>
            <p:ph type="body" sz="quarter" idx="24" hasCustomPrompt="1"/>
          </p:nvPr>
        </p:nvSpPr>
        <p:spPr>
          <a:xfrm>
            <a:off x="2355390" y="4014835"/>
            <a:ext cx="810333" cy="546365"/>
          </a:xfrm>
        </p:spPr>
        <p:txBody>
          <a:bodyPr anchor="b">
            <a:noAutofit/>
          </a:bodyPr>
          <a:lstStyle>
            <a:lvl1pPr marL="0" indent="0" algn="l">
              <a:lnSpc>
                <a:spcPct val="90000"/>
              </a:lnSpc>
              <a:spcBef>
                <a:spcPts val="0"/>
              </a:spcBef>
              <a:buNone/>
              <a:defRPr sz="1000">
                <a:solidFill>
                  <a:srgbClr val="000000"/>
                </a:solidFill>
              </a:defRPr>
            </a:lvl1pPr>
            <a:lvl2pPr>
              <a:spcBef>
                <a:spcPts val="0"/>
              </a:spcBef>
              <a:defRPr sz="1200">
                <a:solidFill>
                  <a:srgbClr val="000000"/>
                </a:solidFill>
              </a:defRPr>
            </a:lvl2pPr>
            <a:lvl3pPr>
              <a:spcBef>
                <a:spcPts val="0"/>
              </a:spcBef>
              <a:defRPr sz="1200">
                <a:solidFill>
                  <a:srgbClr val="000000"/>
                </a:solidFill>
              </a:defRPr>
            </a:lvl3pPr>
            <a:lvl4pPr>
              <a:spcBef>
                <a:spcPts val="0"/>
              </a:spcBef>
              <a:defRPr sz="1200">
                <a:solidFill>
                  <a:srgbClr val="000000"/>
                </a:solidFill>
              </a:defRPr>
            </a:lvl4pPr>
            <a:lvl5pPr>
              <a:spcBef>
                <a:spcPts val="0"/>
              </a:spcBef>
              <a:defRPr sz="1200">
                <a:solidFill>
                  <a:srgbClr val="000000"/>
                </a:solidFill>
              </a:defRPr>
            </a:lvl5pPr>
          </a:lstStyle>
          <a:p>
            <a:pPr lvl="0"/>
            <a:r>
              <a:rPr lang="en-US" noProof="0"/>
              <a:t>Text</a:t>
            </a:r>
          </a:p>
        </p:txBody>
      </p:sp>
    </p:spTree>
    <p:extLst>
      <p:ext uri="{BB962C8B-B14F-4D97-AF65-F5344CB8AC3E}">
        <p14:creationId xmlns:p14="http://schemas.microsoft.com/office/powerpoint/2010/main" val="1824000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60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F29D13D-A5CA-4F92-9AD5-70BE1638BCE1}"/>
              </a:ext>
            </a:extLst>
          </p:cNvPr>
          <p:cNvSpPr>
            <a:spLocks noGrp="1"/>
          </p:cNvSpPr>
          <p:nvPr>
            <p:ph type="dt" sz="half" idx="10"/>
          </p:nvPr>
        </p:nvSpPr>
        <p:spPr/>
        <p:txBody>
          <a:bodyPr/>
          <a:lstStyle/>
          <a:p>
            <a:fld id="{B5368685-324D-41FB-B0FB-B0DCEE9EE4ED}" type="datetime3">
              <a:rPr lang="en-US" noProof="0" smtClean="0"/>
              <a:t>11 July 2024</a:t>
            </a:fld>
            <a:endParaRPr lang="en-US" noProof="0"/>
          </a:p>
        </p:txBody>
      </p:sp>
      <p:sp>
        <p:nvSpPr>
          <p:cNvPr id="7" name="Rechthoek 9">
            <a:extLst>
              <a:ext uri="{FF2B5EF4-FFF2-40B4-BE49-F238E27FC236}">
                <a16:creationId xmlns:a16="http://schemas.microsoft.com/office/drawing/2014/main" id="{CE29DFAC-789C-5D47-AF9D-BBA1D706767C}"/>
              </a:ext>
            </a:extLst>
          </p:cNvPr>
          <p:cNvSpPr/>
          <p:nvPr userDrawn="1"/>
        </p:nvSpPr>
        <p:spPr>
          <a:xfrm>
            <a:off x="0" y="4410"/>
            <a:ext cx="12192000" cy="946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Titel 9">
            <a:extLst>
              <a:ext uri="{FF2B5EF4-FFF2-40B4-BE49-F238E27FC236}">
                <a16:creationId xmlns:a16="http://schemas.microsoft.com/office/drawing/2014/main" id="{1FF255A6-FA63-A440-9CA9-E00DDB0618FC}"/>
              </a:ext>
            </a:extLst>
          </p:cNvPr>
          <p:cNvSpPr>
            <a:spLocks noGrp="1"/>
          </p:cNvSpPr>
          <p:nvPr>
            <p:ph type="title"/>
          </p:nvPr>
        </p:nvSpPr>
        <p:spPr>
          <a:xfrm>
            <a:off x="0" y="1"/>
            <a:ext cx="12193200" cy="946800"/>
          </a:xfrm>
        </p:spPr>
        <p:txBody>
          <a:bodyPr lIns="360000"/>
          <a:lstStyle>
            <a:lvl1pPr algn="l">
              <a:defRPr>
                <a:solidFill>
                  <a:schemeClr val="bg1"/>
                </a:solidFill>
                <a:latin typeface="+mn-lt"/>
              </a:defRPr>
            </a:lvl1pPr>
          </a:lstStyle>
          <a:p>
            <a:r>
              <a:rPr lang="en-US" noProof="0"/>
              <a:t>Click to edit Master title style</a:t>
            </a:r>
          </a:p>
        </p:txBody>
      </p:sp>
      <p:sp>
        <p:nvSpPr>
          <p:cNvPr id="2" name="Tijdelijke aanduiding voor voettekst 1">
            <a:extLst>
              <a:ext uri="{FF2B5EF4-FFF2-40B4-BE49-F238E27FC236}">
                <a16:creationId xmlns:a16="http://schemas.microsoft.com/office/drawing/2014/main" id="{262E972D-19EA-114B-B46E-037D13F2F28C}"/>
              </a:ext>
            </a:extLst>
          </p:cNvPr>
          <p:cNvSpPr>
            <a:spLocks noGrp="1"/>
          </p:cNvSpPr>
          <p:nvPr>
            <p:ph type="ftr" sz="quarter" idx="30"/>
          </p:nvPr>
        </p:nvSpPr>
        <p:spPr/>
        <p:txBody>
          <a:bodyPr/>
          <a:lstStyle/>
          <a:p>
            <a:endParaRPr lang="en-US" noProof="0"/>
          </a:p>
        </p:txBody>
      </p:sp>
      <p:sp>
        <p:nvSpPr>
          <p:cNvPr id="8" name="Tijdelijke aanduiding voor dianummer 5">
            <a:extLst>
              <a:ext uri="{FF2B5EF4-FFF2-40B4-BE49-F238E27FC236}">
                <a16:creationId xmlns:a16="http://schemas.microsoft.com/office/drawing/2014/main" id="{4448770D-63C9-4955-BD43-AE33B9F3DCA9}"/>
              </a:ext>
            </a:extLst>
          </p:cNvPr>
          <p:cNvSpPr>
            <a:spLocks noGrp="1"/>
          </p:cNvSpPr>
          <p:nvPr>
            <p:ph type="sldNum" sz="quarter" idx="4"/>
          </p:nvPr>
        </p:nvSpPr>
        <p:spPr>
          <a:xfrm>
            <a:off x="0" y="6373933"/>
            <a:ext cx="550606" cy="311610"/>
          </a:xfrm>
          <a:prstGeom prst="rect">
            <a:avLst/>
          </a:prstGeom>
        </p:spPr>
        <p:txBody>
          <a:bodyPr vert="horz" lIns="180000" tIns="45720" rIns="91440" bIns="45720" rtlCol="0" anchor="ctr"/>
          <a:lstStyle>
            <a:lvl1pPr algn="l">
              <a:defRPr sz="1200">
                <a:solidFill>
                  <a:schemeClr val="bg2">
                    <a:lumMod val="75000"/>
                  </a:schemeClr>
                </a:solidFill>
              </a:defRPr>
            </a:lvl1pPr>
          </a:lstStyle>
          <a:p>
            <a:fld id="{B4DEA3EE-2CB8-467E-868C-6ECDB2013A7D}" type="slidenum">
              <a:rPr lang="en-US" noProof="0" smtClean="0"/>
              <a:pPr/>
              <a:t>‹#›</a:t>
            </a:fld>
            <a:endParaRPr lang="en-US" noProof="0"/>
          </a:p>
        </p:txBody>
      </p:sp>
    </p:spTree>
    <p:extLst>
      <p:ext uri="{BB962C8B-B14F-4D97-AF65-F5344CB8AC3E}">
        <p14:creationId xmlns:p14="http://schemas.microsoft.com/office/powerpoint/2010/main" val="4018857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_TSBD/Sales/R&amp;D">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DB8D49D3-34FC-4CDB-BCB7-E05A1B98E59E}"/>
              </a:ext>
            </a:extLst>
          </p:cNvPr>
          <p:cNvSpPr>
            <a:spLocks noGrp="1"/>
          </p:cNvSpPr>
          <p:nvPr>
            <p:ph type="pic" sz="quarter" idx="18"/>
          </p:nvPr>
        </p:nvSpPr>
        <p:spPr>
          <a:xfrm>
            <a:off x="0" y="952250"/>
            <a:ext cx="12193200" cy="3979750"/>
          </a:xfrm>
          <a:prstGeom prst="rect">
            <a:avLst/>
          </a:prstGeom>
          <a:blipFill dpi="0" rotWithShape="1">
            <a:blip r:embed="rId2" cstate="print">
              <a:extLst>
                <a:ext uri="{28A0092B-C50C-407E-A947-70E740481C1C}">
                  <a14:useLocalDpi xmlns:a14="http://schemas.microsoft.com/office/drawing/2010/main" val="0"/>
                </a:ext>
              </a:extLst>
            </a:blip>
            <a:srcRect/>
            <a:stretch>
              <a:fillRect r="20"/>
            </a:stretch>
          </a:blipFill>
        </p:spPr>
        <p:txBody>
          <a:bodyPr>
            <a:normAutofit/>
          </a:bodyPr>
          <a:lstStyle>
            <a:lvl1pPr marL="0" indent="0" algn="ctr">
              <a:lnSpc>
                <a:spcPct val="200000"/>
              </a:lnSpc>
              <a:buNone/>
              <a:defRPr sz="1600"/>
            </a:lvl1pPr>
          </a:lstStyle>
          <a:p>
            <a:r>
              <a:rPr lang="en-US" noProof="0"/>
              <a:t>Click icon to add picture</a:t>
            </a:r>
            <a:endParaRPr lang="en-US" noProof="0" dirty="0"/>
          </a:p>
        </p:txBody>
      </p:sp>
      <p:sp>
        <p:nvSpPr>
          <p:cNvPr id="74" name="Content Placeholder 73">
            <a:extLst>
              <a:ext uri="{FF2B5EF4-FFF2-40B4-BE49-F238E27FC236}">
                <a16:creationId xmlns:a16="http://schemas.microsoft.com/office/drawing/2014/main" id="{87061CE5-B8CB-4EAE-A9C2-A0C3338CF192}"/>
              </a:ext>
            </a:extLst>
          </p:cNvPr>
          <p:cNvSpPr>
            <a:spLocks noGrp="1"/>
          </p:cNvSpPr>
          <p:nvPr>
            <p:ph sz="quarter" idx="24" hasCustomPrompt="1"/>
          </p:nvPr>
        </p:nvSpPr>
        <p:spPr>
          <a:xfrm>
            <a:off x="0" y="3499200"/>
            <a:ext cx="12192000" cy="1432800"/>
          </a:xfrm>
          <a:blipFill>
            <a:blip r:embed="rId3" cstate="screen">
              <a:alphaModFix amt="80000"/>
              <a:extLst>
                <a:ext uri="{28A0092B-C50C-407E-A947-70E740481C1C}">
                  <a14:useLocalDpi xmlns:a14="http://schemas.microsoft.com/office/drawing/2010/main" val="0"/>
                </a:ext>
              </a:extLst>
            </a:blip>
            <a:stretch>
              <a:fillRect/>
            </a:stretch>
          </a:blipFill>
        </p:spPr>
        <p:txBody>
          <a:bodyPr tIns="108000" rIns="360000">
            <a:normAutofit/>
          </a:bodyPr>
          <a:lstStyle>
            <a:lvl1pPr marL="324000" algn="r">
              <a:lnSpc>
                <a:spcPct val="100000"/>
              </a:lnSpc>
              <a:spcBef>
                <a:spcPts val="300"/>
              </a:spcBef>
              <a:defRPr sz="1400">
                <a:solidFill>
                  <a:schemeClr val="bg1"/>
                </a:solidFill>
              </a:defRPr>
            </a:lvl1pPr>
          </a:lstStyle>
          <a:p>
            <a:pPr lvl="0"/>
            <a:r>
              <a:rPr lang="en-US" noProof="0" dirty="0"/>
              <a:t>Please add the names of the presenters</a:t>
            </a:r>
            <a:br>
              <a:rPr lang="en-US" noProof="0" dirty="0"/>
            </a:br>
            <a:r>
              <a:rPr lang="nl-NL" dirty="0"/>
              <a:t>BY: FULL NAME, job </a:t>
            </a:r>
            <a:r>
              <a:rPr lang="nl-NL" dirty="0" err="1"/>
              <a:t>title</a:t>
            </a:r>
            <a:r>
              <a:rPr lang="nl-NL" dirty="0"/>
              <a:t> /// FULL NAME, job </a:t>
            </a:r>
            <a:r>
              <a:rPr lang="nl-NL" dirty="0" err="1"/>
              <a:t>title</a:t>
            </a:r>
            <a:endParaRPr lang="en-US" noProof="0" dirty="0"/>
          </a:p>
        </p:txBody>
      </p:sp>
      <p:sp>
        <p:nvSpPr>
          <p:cNvPr id="36" name="Picture Placeholder 29">
            <a:extLst>
              <a:ext uri="{FF2B5EF4-FFF2-40B4-BE49-F238E27FC236}">
                <a16:creationId xmlns:a16="http://schemas.microsoft.com/office/drawing/2014/main" id="{7F8B8998-FA5E-498C-AD1C-E3B63528570D}"/>
              </a:ext>
            </a:extLst>
          </p:cNvPr>
          <p:cNvSpPr>
            <a:spLocks noGrp="1"/>
          </p:cNvSpPr>
          <p:nvPr>
            <p:ph type="pic" sz="quarter" idx="17"/>
          </p:nvPr>
        </p:nvSpPr>
        <p:spPr>
          <a:xfrm>
            <a:off x="10240201" y="4320000"/>
            <a:ext cx="1980000" cy="12600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50800" cap="sq" cmpd="sng">
            <a:solidFill>
              <a:schemeClr val="bg1"/>
            </a:solidFill>
            <a:miter lim="800000"/>
          </a:ln>
        </p:spPr>
        <p:txBody>
          <a:bodyPr anchor="t">
            <a:normAutofit/>
          </a:bodyPr>
          <a:lstStyle>
            <a:lvl1pPr marL="0" indent="0" algn="ctr">
              <a:lnSpc>
                <a:spcPct val="150000"/>
              </a:lnSpc>
              <a:buNone/>
              <a:defRPr sz="1000"/>
            </a:lvl1pPr>
          </a:lstStyle>
          <a:p>
            <a:r>
              <a:rPr lang="en-US" noProof="0"/>
              <a:t>Click icon to add picture</a:t>
            </a:r>
          </a:p>
        </p:txBody>
      </p:sp>
      <p:sp>
        <p:nvSpPr>
          <p:cNvPr id="42" name="Picture Placeholder 29">
            <a:extLst>
              <a:ext uri="{FF2B5EF4-FFF2-40B4-BE49-F238E27FC236}">
                <a16:creationId xmlns:a16="http://schemas.microsoft.com/office/drawing/2014/main" id="{A803E9EB-AB0C-4908-BD2F-DF32DE081A39}"/>
              </a:ext>
            </a:extLst>
          </p:cNvPr>
          <p:cNvSpPr>
            <a:spLocks noGrp="1"/>
          </p:cNvSpPr>
          <p:nvPr>
            <p:ph type="pic" sz="quarter" idx="19"/>
          </p:nvPr>
        </p:nvSpPr>
        <p:spPr>
          <a:xfrm>
            <a:off x="8260201" y="4320000"/>
            <a:ext cx="1980000" cy="1260000"/>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w="50800" cap="sq" cmpd="sng">
            <a:solidFill>
              <a:schemeClr val="bg1"/>
            </a:solidFill>
            <a:miter lim="800000"/>
          </a:ln>
        </p:spPr>
        <p:txBody>
          <a:bodyPr anchor="t">
            <a:normAutofit/>
          </a:bodyPr>
          <a:lstStyle>
            <a:lvl1pPr marL="0" indent="0" algn="ctr">
              <a:lnSpc>
                <a:spcPct val="150000"/>
              </a:lnSpc>
              <a:buNone/>
              <a:defRPr sz="1000"/>
            </a:lvl1pPr>
          </a:lstStyle>
          <a:p>
            <a:r>
              <a:rPr lang="en-US" noProof="0"/>
              <a:t>Click icon to add picture</a:t>
            </a:r>
          </a:p>
        </p:txBody>
      </p:sp>
      <p:sp>
        <p:nvSpPr>
          <p:cNvPr id="43" name="Picture Placeholder 29">
            <a:extLst>
              <a:ext uri="{FF2B5EF4-FFF2-40B4-BE49-F238E27FC236}">
                <a16:creationId xmlns:a16="http://schemas.microsoft.com/office/drawing/2014/main" id="{D579F2AB-0922-460A-9CCF-21DF32F3AA0D}"/>
              </a:ext>
            </a:extLst>
          </p:cNvPr>
          <p:cNvSpPr>
            <a:spLocks noGrp="1"/>
          </p:cNvSpPr>
          <p:nvPr>
            <p:ph type="pic" sz="quarter" idx="20"/>
          </p:nvPr>
        </p:nvSpPr>
        <p:spPr>
          <a:xfrm>
            <a:off x="6280201" y="4320000"/>
            <a:ext cx="1980000" cy="1260000"/>
          </a:xfrm>
          <a:prstGeom prst="rect">
            <a:avLst/>
          </a:prstGeom>
          <a:blipFill dpi="0" rotWithShape="1">
            <a:blip r:embed="rId6" cstate="print">
              <a:extLst>
                <a:ext uri="{28A0092B-C50C-407E-A947-70E740481C1C}">
                  <a14:useLocalDpi xmlns:a14="http://schemas.microsoft.com/office/drawing/2010/main" val="0"/>
                </a:ext>
              </a:extLst>
            </a:blip>
            <a:srcRect/>
            <a:stretch>
              <a:fillRect r="1596"/>
            </a:stretch>
          </a:blipFill>
          <a:ln w="50800" cap="sq" cmpd="sng">
            <a:solidFill>
              <a:schemeClr val="bg1"/>
            </a:solidFill>
            <a:miter lim="800000"/>
          </a:ln>
        </p:spPr>
        <p:txBody>
          <a:bodyPr anchor="t">
            <a:normAutofit/>
          </a:bodyPr>
          <a:lstStyle>
            <a:lvl1pPr marL="0" indent="0" algn="ctr">
              <a:lnSpc>
                <a:spcPct val="150000"/>
              </a:lnSpc>
              <a:buNone/>
              <a:defRPr sz="1000"/>
            </a:lvl1pPr>
          </a:lstStyle>
          <a:p>
            <a:r>
              <a:rPr lang="en-US" noProof="0"/>
              <a:t>Click icon to add picture</a:t>
            </a:r>
          </a:p>
        </p:txBody>
      </p:sp>
      <p:sp>
        <p:nvSpPr>
          <p:cNvPr id="44" name="Picture Placeholder 29">
            <a:extLst>
              <a:ext uri="{FF2B5EF4-FFF2-40B4-BE49-F238E27FC236}">
                <a16:creationId xmlns:a16="http://schemas.microsoft.com/office/drawing/2014/main" id="{44C3B532-8317-4E32-BD3F-E2CA313AAEDE}"/>
              </a:ext>
            </a:extLst>
          </p:cNvPr>
          <p:cNvSpPr>
            <a:spLocks noGrp="1"/>
          </p:cNvSpPr>
          <p:nvPr>
            <p:ph type="pic" sz="quarter" idx="21"/>
          </p:nvPr>
        </p:nvSpPr>
        <p:spPr>
          <a:xfrm>
            <a:off x="4300201" y="4320000"/>
            <a:ext cx="1980000" cy="1260000"/>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w="50800" cap="sq" cmpd="sng">
            <a:solidFill>
              <a:schemeClr val="bg1"/>
            </a:solidFill>
            <a:miter lim="800000"/>
          </a:ln>
        </p:spPr>
        <p:txBody>
          <a:bodyPr anchor="t">
            <a:normAutofit/>
          </a:bodyPr>
          <a:lstStyle>
            <a:lvl1pPr marL="0" indent="0" algn="ctr">
              <a:lnSpc>
                <a:spcPct val="150000"/>
              </a:lnSpc>
              <a:buNone/>
              <a:defRPr sz="1000"/>
            </a:lvl1pPr>
          </a:lstStyle>
          <a:p>
            <a:r>
              <a:rPr lang="en-US" noProof="0"/>
              <a:t>Click icon to add picture</a:t>
            </a:r>
            <a:endParaRPr lang="en-US" noProof="0" dirty="0"/>
          </a:p>
        </p:txBody>
      </p:sp>
      <p:pic>
        <p:nvPicPr>
          <p:cNvPr id="5" name="Afbeelding 4">
            <a:extLst>
              <a:ext uri="{FF2B5EF4-FFF2-40B4-BE49-F238E27FC236}">
                <a16:creationId xmlns:a16="http://schemas.microsoft.com/office/drawing/2014/main" id="{7779E325-E3F8-254B-818A-D16DB27A1898}"/>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10653991" y="6116059"/>
            <a:ext cx="1258524" cy="569482"/>
          </a:xfrm>
          <a:prstGeom prst="rect">
            <a:avLst/>
          </a:prstGeom>
        </p:spPr>
      </p:pic>
      <p:sp>
        <p:nvSpPr>
          <p:cNvPr id="3" name="Tijdelijke aanduiding voor voettekst 2">
            <a:extLst>
              <a:ext uri="{FF2B5EF4-FFF2-40B4-BE49-F238E27FC236}">
                <a16:creationId xmlns:a16="http://schemas.microsoft.com/office/drawing/2014/main" id="{647AE451-AE53-3F40-9E97-3E0CBF72266D}"/>
              </a:ext>
            </a:extLst>
          </p:cNvPr>
          <p:cNvSpPr>
            <a:spLocks noGrp="1"/>
          </p:cNvSpPr>
          <p:nvPr>
            <p:ph type="ftr" sz="quarter" idx="26"/>
          </p:nvPr>
        </p:nvSpPr>
        <p:spPr/>
        <p:txBody>
          <a:bodyPr/>
          <a:lstStyle/>
          <a:p>
            <a:endParaRPr lang="en-US" noProof="0"/>
          </a:p>
        </p:txBody>
      </p:sp>
      <p:sp>
        <p:nvSpPr>
          <p:cNvPr id="17" name="Date Placeholder 3">
            <a:extLst>
              <a:ext uri="{FF2B5EF4-FFF2-40B4-BE49-F238E27FC236}">
                <a16:creationId xmlns:a16="http://schemas.microsoft.com/office/drawing/2014/main" id="{F4D725D0-34A0-4240-BC95-80337638CBFA}"/>
              </a:ext>
            </a:extLst>
          </p:cNvPr>
          <p:cNvSpPr>
            <a:spLocks noGrp="1"/>
          </p:cNvSpPr>
          <p:nvPr>
            <p:ph type="dt" sz="half" idx="2"/>
          </p:nvPr>
        </p:nvSpPr>
        <p:spPr>
          <a:xfrm>
            <a:off x="7728154" y="6373932"/>
            <a:ext cx="2743200" cy="149271"/>
          </a:xfrm>
          <a:prstGeom prst="rect">
            <a:avLst/>
          </a:prstGeom>
        </p:spPr>
        <p:txBody>
          <a:bodyPr vert="horz" lIns="0" tIns="45720" rIns="72000" bIns="45720" rtlCol="0" anchor="ctr"/>
          <a:lstStyle>
            <a:lvl1pPr algn="r">
              <a:defRPr sz="1100">
                <a:solidFill>
                  <a:srgbClr val="002060"/>
                </a:solidFill>
              </a:defRPr>
            </a:lvl1pPr>
          </a:lstStyle>
          <a:p>
            <a:fld id="{F27EF06A-D140-4F8F-B1F4-A124DF7BC45C}" type="datetime3">
              <a:rPr lang="en-US" noProof="0" smtClean="0"/>
              <a:t>11 July 2024</a:t>
            </a:fld>
            <a:endParaRPr lang="en-US" noProof="0"/>
          </a:p>
        </p:txBody>
      </p:sp>
      <p:pic>
        <p:nvPicPr>
          <p:cNvPr id="15" name="Afbeelding 14">
            <a:extLst>
              <a:ext uri="{FF2B5EF4-FFF2-40B4-BE49-F238E27FC236}">
                <a16:creationId xmlns:a16="http://schemas.microsoft.com/office/drawing/2014/main" id="{E871D70B-E738-0C41-88BC-C7CFAB7BA48E}"/>
              </a:ext>
            </a:extLst>
          </p:cNvPr>
          <p:cNvPicPr>
            <a:picLocks noChangeAspect="1"/>
          </p:cNvPicPr>
          <p:nvPr userDrawn="1"/>
        </p:nvPicPr>
        <p:blipFill rotWithShape="1">
          <a:blip r:embed="rId9" cstate="screen">
            <a:extLst>
              <a:ext uri="{28A0092B-C50C-407E-A947-70E740481C1C}">
                <a14:useLocalDpi xmlns:a14="http://schemas.microsoft.com/office/drawing/2010/main" val="0"/>
              </a:ext>
            </a:extLst>
          </a:blip>
          <a:srcRect t="29334" b="60114"/>
          <a:stretch/>
        </p:blipFill>
        <p:spPr>
          <a:xfrm>
            <a:off x="4299000" y="5612271"/>
            <a:ext cx="7892999" cy="61257"/>
          </a:xfrm>
          <a:prstGeom prst="rect">
            <a:avLst/>
          </a:prstGeom>
        </p:spPr>
      </p:pic>
      <p:sp>
        <p:nvSpPr>
          <p:cNvPr id="6" name="Text Placeholder 5">
            <a:extLst>
              <a:ext uri="{FF2B5EF4-FFF2-40B4-BE49-F238E27FC236}">
                <a16:creationId xmlns:a16="http://schemas.microsoft.com/office/drawing/2014/main" id="{FB1CF518-449B-476B-A3E2-960B55585622}"/>
              </a:ext>
            </a:extLst>
          </p:cNvPr>
          <p:cNvSpPr>
            <a:spLocks noGrp="1"/>
          </p:cNvSpPr>
          <p:nvPr>
            <p:ph type="body" sz="quarter" idx="27" hasCustomPrompt="1"/>
          </p:nvPr>
        </p:nvSpPr>
        <p:spPr>
          <a:xfrm>
            <a:off x="0" y="424318"/>
            <a:ext cx="12192000" cy="466165"/>
          </a:xfrm>
        </p:spPr>
        <p:txBody>
          <a:bodyPr rIns="360000">
            <a:noAutofit/>
          </a:bodyPr>
          <a:lstStyle>
            <a:lvl1pPr algn="r">
              <a:defRPr lang="en-US" sz="2400" kern="1200" dirty="0" smtClean="0">
                <a:solidFill>
                  <a:srgbClr val="002060"/>
                </a:solidFill>
                <a:latin typeface="+mn-lt"/>
                <a:ea typeface="+mj-ea"/>
                <a:cs typeface="+mj-cs"/>
              </a:defRPr>
            </a:lvl1pPr>
          </a:lstStyle>
          <a:p>
            <a:pPr lvl="0"/>
            <a:r>
              <a:rPr lang="en-US" noProof="0"/>
              <a:t>subtitle lowercase</a:t>
            </a:r>
          </a:p>
        </p:txBody>
      </p:sp>
      <p:sp>
        <p:nvSpPr>
          <p:cNvPr id="18" name="Text Placeholder 5">
            <a:extLst>
              <a:ext uri="{FF2B5EF4-FFF2-40B4-BE49-F238E27FC236}">
                <a16:creationId xmlns:a16="http://schemas.microsoft.com/office/drawing/2014/main" id="{5775E655-A635-4532-97A8-AE9F7ACBF4E0}"/>
              </a:ext>
            </a:extLst>
          </p:cNvPr>
          <p:cNvSpPr>
            <a:spLocks noGrp="1"/>
          </p:cNvSpPr>
          <p:nvPr>
            <p:ph type="body" sz="quarter" idx="28" hasCustomPrompt="1"/>
          </p:nvPr>
        </p:nvSpPr>
        <p:spPr>
          <a:xfrm>
            <a:off x="-1200" y="54761"/>
            <a:ext cx="12192000" cy="396000"/>
          </a:xfrm>
        </p:spPr>
        <p:txBody>
          <a:bodyPr rIns="360000">
            <a:noAutofit/>
          </a:bodyPr>
          <a:lstStyle>
            <a:lvl1pPr algn="r">
              <a:defRPr lang="en-US" sz="2400" kern="1200" cap="all" baseline="0" dirty="0" smtClean="0">
                <a:solidFill>
                  <a:srgbClr val="002060"/>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pPr lvl="0"/>
            <a:r>
              <a:rPr lang="en-US" noProof="0" dirty="0"/>
              <a:t>title </a:t>
            </a:r>
            <a:r>
              <a:rPr lang="en-GB" dirty="0"/>
              <a:t>(in ALL CAPS)</a:t>
            </a:r>
            <a:endParaRPr lang="en-US" noProof="0" dirty="0"/>
          </a:p>
        </p:txBody>
      </p:sp>
    </p:spTree>
    <p:extLst>
      <p:ext uri="{BB962C8B-B14F-4D97-AF65-F5344CB8AC3E}">
        <p14:creationId xmlns:p14="http://schemas.microsoft.com/office/powerpoint/2010/main" val="2055085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clusion slide">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DB8D49D3-34FC-4CDB-BCB7-E05A1B98E59E}"/>
              </a:ext>
            </a:extLst>
          </p:cNvPr>
          <p:cNvSpPr>
            <a:spLocks noGrp="1"/>
          </p:cNvSpPr>
          <p:nvPr>
            <p:ph type="pic" sz="quarter" idx="18"/>
          </p:nvPr>
        </p:nvSpPr>
        <p:spPr>
          <a:xfrm>
            <a:off x="0" y="946800"/>
            <a:ext cx="12193200" cy="3985200"/>
          </a:xfrm>
          <a:prstGeom prst="rect">
            <a:avLst/>
          </a:prstGeom>
          <a:blipFill dpi="0" rotWithShape="1">
            <a:blip r:embed="rId2" cstate="print">
              <a:extLst>
                <a:ext uri="{28A0092B-C50C-407E-A947-70E740481C1C}">
                  <a14:useLocalDpi xmlns:a14="http://schemas.microsoft.com/office/drawing/2010/main" val="0"/>
                </a:ext>
              </a:extLst>
            </a:blip>
            <a:srcRect/>
            <a:stretch>
              <a:fillRect r="30"/>
            </a:stretch>
          </a:blipFill>
        </p:spPr>
        <p:txBody>
          <a:bodyPr>
            <a:normAutofit/>
          </a:bodyPr>
          <a:lstStyle>
            <a:lvl1pPr marL="0" indent="0" algn="ctr">
              <a:lnSpc>
                <a:spcPct val="200000"/>
              </a:lnSpc>
              <a:buNone/>
              <a:defRPr sz="1600"/>
            </a:lvl1pPr>
          </a:lstStyle>
          <a:p>
            <a:r>
              <a:rPr lang="en-US" noProof="0"/>
              <a:t>Click icon to add picture</a:t>
            </a:r>
          </a:p>
        </p:txBody>
      </p:sp>
      <p:sp>
        <p:nvSpPr>
          <p:cNvPr id="74" name="Content Placeholder 73">
            <a:extLst>
              <a:ext uri="{FF2B5EF4-FFF2-40B4-BE49-F238E27FC236}">
                <a16:creationId xmlns:a16="http://schemas.microsoft.com/office/drawing/2014/main" id="{87061CE5-B8CB-4EAE-A9C2-A0C3338CF192}"/>
              </a:ext>
            </a:extLst>
          </p:cNvPr>
          <p:cNvSpPr>
            <a:spLocks noGrp="1"/>
          </p:cNvSpPr>
          <p:nvPr>
            <p:ph sz="quarter" idx="24" hasCustomPrompt="1"/>
          </p:nvPr>
        </p:nvSpPr>
        <p:spPr>
          <a:xfrm>
            <a:off x="0" y="3499200"/>
            <a:ext cx="12192000" cy="1432800"/>
          </a:xfrm>
          <a:blipFill>
            <a:blip r:embed="rId3" cstate="screen">
              <a:alphaModFix amt="80000"/>
              <a:extLst>
                <a:ext uri="{28A0092B-C50C-407E-A947-70E740481C1C}">
                  <a14:useLocalDpi xmlns:a14="http://schemas.microsoft.com/office/drawing/2010/main" val="0"/>
                </a:ext>
              </a:extLst>
            </a:blip>
            <a:stretch>
              <a:fillRect/>
            </a:stretch>
          </a:blipFill>
        </p:spPr>
        <p:txBody>
          <a:bodyPr tIns="108000" rIns="360000">
            <a:normAutofit/>
          </a:bodyPr>
          <a:lstStyle>
            <a:lvl1pPr marL="324000" algn="r">
              <a:lnSpc>
                <a:spcPct val="100000"/>
              </a:lnSpc>
              <a:spcBef>
                <a:spcPts val="300"/>
              </a:spcBef>
              <a:defRPr sz="1400">
                <a:solidFill>
                  <a:schemeClr val="bg1"/>
                </a:solidFill>
              </a:defRPr>
            </a:lvl1pPr>
          </a:lstStyle>
          <a:p>
            <a:pPr lvl="0"/>
            <a:r>
              <a:rPr lang="en-US" noProof="0" dirty="0"/>
              <a:t>ANY QUESTIONS?</a:t>
            </a:r>
            <a:br>
              <a:rPr lang="en-US" noProof="0" dirty="0"/>
            </a:br>
            <a:r>
              <a:rPr lang="en-US" noProof="0" dirty="0"/>
              <a:t>Please contact: [EMAIL ADDRESS]</a:t>
            </a:r>
          </a:p>
        </p:txBody>
      </p:sp>
      <p:pic>
        <p:nvPicPr>
          <p:cNvPr id="5" name="Afbeelding 4">
            <a:extLst>
              <a:ext uri="{FF2B5EF4-FFF2-40B4-BE49-F238E27FC236}">
                <a16:creationId xmlns:a16="http://schemas.microsoft.com/office/drawing/2014/main" id="{7779E325-E3F8-254B-818A-D16DB27A1898}"/>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653991" y="6116059"/>
            <a:ext cx="1258524" cy="569482"/>
          </a:xfrm>
          <a:prstGeom prst="rect">
            <a:avLst/>
          </a:prstGeom>
        </p:spPr>
      </p:pic>
      <p:sp>
        <p:nvSpPr>
          <p:cNvPr id="3" name="Tijdelijke aanduiding voor voettekst 2">
            <a:extLst>
              <a:ext uri="{FF2B5EF4-FFF2-40B4-BE49-F238E27FC236}">
                <a16:creationId xmlns:a16="http://schemas.microsoft.com/office/drawing/2014/main" id="{647AE451-AE53-3F40-9E97-3E0CBF72266D}"/>
              </a:ext>
            </a:extLst>
          </p:cNvPr>
          <p:cNvSpPr>
            <a:spLocks noGrp="1"/>
          </p:cNvSpPr>
          <p:nvPr>
            <p:ph type="ftr" sz="quarter" idx="26"/>
          </p:nvPr>
        </p:nvSpPr>
        <p:spPr/>
        <p:txBody>
          <a:bodyPr/>
          <a:lstStyle/>
          <a:p>
            <a:endParaRPr lang="en-US" noProof="0" dirty="0"/>
          </a:p>
        </p:txBody>
      </p:sp>
      <p:sp>
        <p:nvSpPr>
          <p:cNvPr id="17" name="Date Placeholder 3">
            <a:extLst>
              <a:ext uri="{FF2B5EF4-FFF2-40B4-BE49-F238E27FC236}">
                <a16:creationId xmlns:a16="http://schemas.microsoft.com/office/drawing/2014/main" id="{F4D725D0-34A0-4240-BC95-80337638CBFA}"/>
              </a:ext>
            </a:extLst>
          </p:cNvPr>
          <p:cNvSpPr>
            <a:spLocks noGrp="1"/>
          </p:cNvSpPr>
          <p:nvPr>
            <p:ph type="dt" sz="half" idx="2"/>
          </p:nvPr>
        </p:nvSpPr>
        <p:spPr>
          <a:xfrm>
            <a:off x="7728154" y="6373932"/>
            <a:ext cx="2743200" cy="149271"/>
          </a:xfrm>
          <a:prstGeom prst="rect">
            <a:avLst/>
          </a:prstGeom>
        </p:spPr>
        <p:txBody>
          <a:bodyPr vert="horz" lIns="0" tIns="45720" rIns="72000" bIns="45720" rtlCol="0" anchor="ctr"/>
          <a:lstStyle>
            <a:lvl1pPr algn="r">
              <a:defRPr sz="1100">
                <a:solidFill>
                  <a:srgbClr val="002060"/>
                </a:solidFill>
              </a:defRPr>
            </a:lvl1pPr>
          </a:lstStyle>
          <a:p>
            <a:fld id="{F27EF06A-D140-4F8F-B1F4-A124DF7BC45C}" type="datetime3">
              <a:rPr lang="en-US" noProof="0" smtClean="0"/>
              <a:t>11 July 2024</a:t>
            </a:fld>
            <a:endParaRPr lang="en-US" noProof="0"/>
          </a:p>
        </p:txBody>
      </p:sp>
      <p:pic>
        <p:nvPicPr>
          <p:cNvPr id="15" name="Afbeelding 14">
            <a:extLst>
              <a:ext uri="{FF2B5EF4-FFF2-40B4-BE49-F238E27FC236}">
                <a16:creationId xmlns:a16="http://schemas.microsoft.com/office/drawing/2014/main" id="{E871D70B-E738-0C41-88BC-C7CFAB7BA48E}"/>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t="29334" b="60114"/>
          <a:stretch/>
        </p:blipFill>
        <p:spPr>
          <a:xfrm>
            <a:off x="4299000" y="5612271"/>
            <a:ext cx="7892999" cy="61257"/>
          </a:xfrm>
          <a:prstGeom prst="rect">
            <a:avLst/>
          </a:prstGeom>
        </p:spPr>
      </p:pic>
      <p:sp>
        <p:nvSpPr>
          <p:cNvPr id="18" name="Text Placeholder 5">
            <a:extLst>
              <a:ext uri="{FF2B5EF4-FFF2-40B4-BE49-F238E27FC236}">
                <a16:creationId xmlns:a16="http://schemas.microsoft.com/office/drawing/2014/main" id="{5775E655-A635-4532-97A8-AE9F7ACBF4E0}"/>
              </a:ext>
            </a:extLst>
          </p:cNvPr>
          <p:cNvSpPr>
            <a:spLocks noGrp="1"/>
          </p:cNvSpPr>
          <p:nvPr>
            <p:ph type="body" sz="quarter" idx="28" hasCustomPrompt="1"/>
          </p:nvPr>
        </p:nvSpPr>
        <p:spPr>
          <a:xfrm>
            <a:off x="-1200" y="290293"/>
            <a:ext cx="12192000" cy="396000"/>
          </a:xfrm>
        </p:spPr>
        <p:txBody>
          <a:bodyPr rIns="360000">
            <a:noAutofit/>
          </a:bodyPr>
          <a:lstStyle>
            <a:lvl1pPr algn="r">
              <a:defRPr lang="en-US" sz="2400" kern="1200" cap="all" baseline="0" dirty="0" smtClean="0">
                <a:solidFill>
                  <a:srgbClr val="002060"/>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pPr lvl="0"/>
            <a:r>
              <a:rPr lang="en-US" noProof="0" dirty="0" err="1"/>
              <a:t>tHANK</a:t>
            </a:r>
            <a:r>
              <a:rPr lang="en-US" noProof="0" dirty="0"/>
              <a:t> YOU FOR YOUR ATTENTION!</a:t>
            </a:r>
          </a:p>
        </p:txBody>
      </p:sp>
      <p:sp>
        <p:nvSpPr>
          <p:cNvPr id="4" name="Text Placeholder 3">
            <a:extLst>
              <a:ext uri="{FF2B5EF4-FFF2-40B4-BE49-F238E27FC236}">
                <a16:creationId xmlns:a16="http://schemas.microsoft.com/office/drawing/2014/main" id="{05476430-D07A-4C44-81D4-D27C12EC0091}"/>
              </a:ext>
            </a:extLst>
          </p:cNvPr>
          <p:cNvSpPr>
            <a:spLocks noGrp="1"/>
          </p:cNvSpPr>
          <p:nvPr>
            <p:ph type="body" sz="quarter" idx="29" hasCustomPrompt="1"/>
          </p:nvPr>
        </p:nvSpPr>
        <p:spPr>
          <a:xfrm>
            <a:off x="4302000" y="4320000"/>
            <a:ext cx="1980000" cy="1260000"/>
          </a:xfrm>
          <a:blipFill dpi="0" rotWithShape="1">
            <a:blip r:embed="rId6" cstate="print">
              <a:extLst>
                <a:ext uri="{28A0092B-C50C-407E-A947-70E740481C1C}">
                  <a14:useLocalDpi xmlns:a14="http://schemas.microsoft.com/office/drawing/2010/main" val="0"/>
                </a:ext>
              </a:extLst>
            </a:blip>
            <a:srcRect/>
            <a:stretch>
              <a:fillRect/>
            </a:stretch>
          </a:blipFill>
          <a:ln w="50800">
            <a:solidFill>
              <a:schemeClr val="bg1"/>
            </a:solidFill>
          </a:ln>
        </p:spPr>
        <p:txBody>
          <a:bodyPr/>
          <a:lstStyle>
            <a:lvl1pPr>
              <a:defRPr sz="100"/>
            </a:lvl1pPr>
          </a:lstStyle>
          <a:p>
            <a:pPr lvl="0"/>
            <a:r>
              <a:rPr lang="en-US" dirty="0"/>
              <a:t> </a:t>
            </a:r>
          </a:p>
        </p:txBody>
      </p:sp>
      <p:sp>
        <p:nvSpPr>
          <p:cNvPr id="16" name="Text Placeholder 3">
            <a:extLst>
              <a:ext uri="{FF2B5EF4-FFF2-40B4-BE49-F238E27FC236}">
                <a16:creationId xmlns:a16="http://schemas.microsoft.com/office/drawing/2014/main" id="{F712C970-5718-4114-A153-60A4241C1CF2}"/>
              </a:ext>
            </a:extLst>
          </p:cNvPr>
          <p:cNvSpPr>
            <a:spLocks noGrp="1"/>
          </p:cNvSpPr>
          <p:nvPr>
            <p:ph type="body" sz="quarter" idx="30" hasCustomPrompt="1"/>
          </p:nvPr>
        </p:nvSpPr>
        <p:spPr>
          <a:xfrm>
            <a:off x="6282000" y="4320000"/>
            <a:ext cx="1980000" cy="1260000"/>
          </a:xfrm>
          <a:blipFill dpi="0" rotWithShape="1">
            <a:blip r:embed="rId7" cstate="print">
              <a:extLst>
                <a:ext uri="{28A0092B-C50C-407E-A947-70E740481C1C}">
                  <a14:useLocalDpi xmlns:a14="http://schemas.microsoft.com/office/drawing/2010/main" val="0"/>
                </a:ext>
              </a:extLst>
            </a:blip>
            <a:srcRect/>
            <a:stretch>
              <a:fillRect/>
            </a:stretch>
          </a:blipFill>
          <a:ln w="50800">
            <a:solidFill>
              <a:schemeClr val="bg1"/>
            </a:solidFill>
          </a:ln>
        </p:spPr>
        <p:txBody>
          <a:bodyPr/>
          <a:lstStyle>
            <a:lvl1pPr>
              <a:defRPr sz="100"/>
            </a:lvl1pPr>
          </a:lstStyle>
          <a:p>
            <a:pPr lvl="0"/>
            <a:r>
              <a:rPr lang="en-US" dirty="0"/>
              <a:t> </a:t>
            </a:r>
          </a:p>
        </p:txBody>
      </p:sp>
      <p:sp>
        <p:nvSpPr>
          <p:cNvPr id="19" name="Text Placeholder 3">
            <a:extLst>
              <a:ext uri="{FF2B5EF4-FFF2-40B4-BE49-F238E27FC236}">
                <a16:creationId xmlns:a16="http://schemas.microsoft.com/office/drawing/2014/main" id="{3F6AA100-08CB-47C6-81ED-EF0A00EE5B99}"/>
              </a:ext>
            </a:extLst>
          </p:cNvPr>
          <p:cNvSpPr>
            <a:spLocks noGrp="1"/>
          </p:cNvSpPr>
          <p:nvPr>
            <p:ph type="body" sz="quarter" idx="31" hasCustomPrompt="1"/>
          </p:nvPr>
        </p:nvSpPr>
        <p:spPr>
          <a:xfrm>
            <a:off x="8262000" y="4320000"/>
            <a:ext cx="1980000" cy="1260000"/>
          </a:xfrm>
          <a:blipFill dpi="0" rotWithShape="1">
            <a:blip r:embed="rId8" cstate="print">
              <a:extLst>
                <a:ext uri="{28A0092B-C50C-407E-A947-70E740481C1C}">
                  <a14:useLocalDpi xmlns:a14="http://schemas.microsoft.com/office/drawing/2010/main" val="0"/>
                </a:ext>
              </a:extLst>
            </a:blip>
            <a:srcRect/>
            <a:stretch>
              <a:fillRect/>
            </a:stretch>
          </a:blipFill>
          <a:ln w="50800">
            <a:solidFill>
              <a:schemeClr val="bg1"/>
            </a:solidFill>
          </a:ln>
        </p:spPr>
        <p:txBody>
          <a:bodyPr/>
          <a:lstStyle>
            <a:lvl1pPr>
              <a:defRPr sz="100"/>
            </a:lvl1pPr>
          </a:lstStyle>
          <a:p>
            <a:pPr lvl="0"/>
            <a:r>
              <a:rPr lang="en-US" dirty="0"/>
              <a:t> </a:t>
            </a:r>
          </a:p>
        </p:txBody>
      </p:sp>
      <p:sp>
        <p:nvSpPr>
          <p:cNvPr id="20" name="Text Placeholder 3">
            <a:extLst>
              <a:ext uri="{FF2B5EF4-FFF2-40B4-BE49-F238E27FC236}">
                <a16:creationId xmlns:a16="http://schemas.microsoft.com/office/drawing/2014/main" id="{3A52029A-51F2-43FA-A640-8B62B15775F3}"/>
              </a:ext>
            </a:extLst>
          </p:cNvPr>
          <p:cNvSpPr>
            <a:spLocks noGrp="1"/>
          </p:cNvSpPr>
          <p:nvPr>
            <p:ph type="body" sz="quarter" idx="32" hasCustomPrompt="1"/>
          </p:nvPr>
        </p:nvSpPr>
        <p:spPr>
          <a:xfrm>
            <a:off x="10240201" y="4320000"/>
            <a:ext cx="1980000" cy="1260000"/>
          </a:xfrm>
          <a:blipFill dpi="0" rotWithShape="1">
            <a:blip r:embed="rId9" cstate="print">
              <a:extLst>
                <a:ext uri="{28A0092B-C50C-407E-A947-70E740481C1C}">
                  <a14:useLocalDpi xmlns:a14="http://schemas.microsoft.com/office/drawing/2010/main" val="0"/>
                </a:ext>
              </a:extLst>
            </a:blip>
            <a:srcRect/>
            <a:stretch>
              <a:fillRect/>
            </a:stretch>
          </a:blipFill>
          <a:ln w="50800">
            <a:solidFill>
              <a:schemeClr val="bg1"/>
            </a:solidFill>
          </a:ln>
        </p:spPr>
        <p:txBody>
          <a:bodyPr/>
          <a:lstStyle>
            <a:lvl1pPr>
              <a:defRPr sz="100"/>
            </a:lvl1pPr>
          </a:lstStyle>
          <a:p>
            <a:pPr lvl="0"/>
            <a:r>
              <a:rPr lang="en-US" dirty="0"/>
              <a:t> </a:t>
            </a:r>
          </a:p>
        </p:txBody>
      </p:sp>
    </p:spTree>
    <p:extLst>
      <p:ext uri="{BB962C8B-B14F-4D97-AF65-F5344CB8AC3E}">
        <p14:creationId xmlns:p14="http://schemas.microsoft.com/office/powerpoint/2010/main" val="11628704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gal notic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F29D13D-A5CA-4F92-9AD5-70BE1638BCE1}"/>
              </a:ext>
            </a:extLst>
          </p:cNvPr>
          <p:cNvSpPr>
            <a:spLocks noGrp="1"/>
          </p:cNvSpPr>
          <p:nvPr>
            <p:ph type="dt" sz="half" idx="10"/>
          </p:nvPr>
        </p:nvSpPr>
        <p:spPr/>
        <p:txBody>
          <a:bodyPr/>
          <a:lstStyle/>
          <a:p>
            <a:fld id="{2D77A2DE-A10D-4CEA-89E8-93524838A36E}" type="datetime3">
              <a:rPr lang="en-US" noProof="0" smtClean="0"/>
              <a:t>11 July 2024</a:t>
            </a:fld>
            <a:endParaRPr lang="en-US" noProof="0"/>
          </a:p>
        </p:txBody>
      </p:sp>
      <p:sp>
        <p:nvSpPr>
          <p:cNvPr id="7" name="Rechthoek 9">
            <a:extLst>
              <a:ext uri="{FF2B5EF4-FFF2-40B4-BE49-F238E27FC236}">
                <a16:creationId xmlns:a16="http://schemas.microsoft.com/office/drawing/2014/main" id="{CE29DFAC-789C-5D47-AF9D-BBA1D706767C}"/>
              </a:ext>
            </a:extLst>
          </p:cNvPr>
          <p:cNvSpPr/>
          <p:nvPr userDrawn="1"/>
        </p:nvSpPr>
        <p:spPr>
          <a:xfrm>
            <a:off x="0" y="0"/>
            <a:ext cx="12192000" cy="946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jdelijke aanduiding voor voettekst 1">
            <a:extLst>
              <a:ext uri="{FF2B5EF4-FFF2-40B4-BE49-F238E27FC236}">
                <a16:creationId xmlns:a16="http://schemas.microsoft.com/office/drawing/2014/main" id="{262E972D-19EA-114B-B46E-037D13F2F28C}"/>
              </a:ext>
            </a:extLst>
          </p:cNvPr>
          <p:cNvSpPr>
            <a:spLocks noGrp="1"/>
          </p:cNvSpPr>
          <p:nvPr>
            <p:ph type="ftr" sz="quarter" idx="30"/>
          </p:nvPr>
        </p:nvSpPr>
        <p:spPr/>
        <p:txBody>
          <a:bodyPr/>
          <a:lstStyle/>
          <a:p>
            <a:endParaRPr lang="en-US" noProof="0"/>
          </a:p>
        </p:txBody>
      </p:sp>
      <p:sp>
        <p:nvSpPr>
          <p:cNvPr id="19" name="TextBox 18">
            <a:extLst>
              <a:ext uri="{FF2B5EF4-FFF2-40B4-BE49-F238E27FC236}">
                <a16:creationId xmlns:a16="http://schemas.microsoft.com/office/drawing/2014/main" id="{84462C59-360D-498F-BC8F-F5A3D55F3987}"/>
              </a:ext>
            </a:extLst>
          </p:cNvPr>
          <p:cNvSpPr txBox="1"/>
          <p:nvPr userDrawn="1"/>
        </p:nvSpPr>
        <p:spPr>
          <a:xfrm>
            <a:off x="-1" y="214170"/>
            <a:ext cx="12191999" cy="461665"/>
          </a:xfrm>
          <a:prstGeom prst="rect">
            <a:avLst/>
          </a:prstGeom>
          <a:noFill/>
        </p:spPr>
        <p:txBody>
          <a:bodyPr wrap="square" lIns="360000" numCol="1" rtlCol="0" anchor="ctr">
            <a:spAutoFit/>
          </a:bodyPr>
          <a:lstStyle/>
          <a:p>
            <a:r>
              <a:rPr lang="en-US" sz="2400" noProof="0">
                <a:solidFill>
                  <a:schemeClr val="bg1"/>
                </a:solidFill>
              </a:rPr>
              <a:t>LEGAL NOTICES</a:t>
            </a:r>
          </a:p>
        </p:txBody>
      </p:sp>
      <p:sp>
        <p:nvSpPr>
          <p:cNvPr id="3" name="Tekstvak 2">
            <a:extLst>
              <a:ext uri="{FF2B5EF4-FFF2-40B4-BE49-F238E27FC236}">
                <a16:creationId xmlns:a16="http://schemas.microsoft.com/office/drawing/2014/main" id="{F7A84E63-CDD7-4036-8EF9-57F41A42EA97}"/>
              </a:ext>
            </a:extLst>
          </p:cNvPr>
          <p:cNvSpPr txBox="1"/>
          <p:nvPr userDrawn="1"/>
        </p:nvSpPr>
        <p:spPr>
          <a:xfrm>
            <a:off x="341194" y="1489438"/>
            <a:ext cx="11508728" cy="2308324"/>
          </a:xfrm>
          <a:prstGeom prst="rect">
            <a:avLst/>
          </a:prstGeom>
          <a:noFill/>
        </p:spPr>
        <p:txBody>
          <a:bodyPr wrap="square" lIns="180000" rIns="180000" rtlCol="0">
            <a:spAutoFit/>
          </a:bodyPr>
          <a:lstStyle/>
          <a:p>
            <a:r>
              <a:rPr lang="en-US" sz="1200" kern="1200" noProof="0" dirty="0">
                <a:solidFill>
                  <a:schemeClr val="tx1"/>
                </a:solidFill>
                <a:effectLst/>
                <a:latin typeface="+mn-lt"/>
                <a:ea typeface="+mn-ea"/>
                <a:cs typeface="+mn-cs"/>
              </a:rPr>
              <a:t>Disclaimer: </a:t>
            </a:r>
            <a:r>
              <a:rPr lang="en-US" sz="1200" kern="1200" noProof="0" dirty="0" err="1">
                <a:solidFill>
                  <a:schemeClr val="tx1"/>
                </a:solidFill>
                <a:effectLst/>
                <a:latin typeface="+mn-lt"/>
                <a:ea typeface="+mn-ea"/>
                <a:cs typeface="+mn-cs"/>
              </a:rPr>
              <a:t>allnex</a:t>
            </a:r>
            <a:r>
              <a:rPr lang="en-US" sz="1200" kern="1200" noProof="0" dirty="0">
                <a:solidFill>
                  <a:schemeClr val="tx1"/>
                </a:solidFill>
                <a:effectLst/>
                <a:latin typeface="+mn-lt"/>
                <a:ea typeface="+mn-ea"/>
                <a:cs typeface="+mn-cs"/>
              </a:rPr>
              <a:t> Group companies (‘</a:t>
            </a:r>
            <a:r>
              <a:rPr lang="en-US" sz="1200" kern="1200" noProof="0" dirty="0" err="1">
                <a:solidFill>
                  <a:schemeClr val="tx1"/>
                </a:solidFill>
                <a:effectLst/>
                <a:latin typeface="+mn-lt"/>
                <a:ea typeface="+mn-ea"/>
                <a:cs typeface="+mn-cs"/>
              </a:rPr>
              <a:t>allnex</a:t>
            </a:r>
            <a:r>
              <a:rPr lang="en-US" sz="1200" kern="1200" noProof="0" dirty="0">
                <a:solidFill>
                  <a:schemeClr val="tx1"/>
                </a:solidFill>
                <a:effectLst/>
                <a:latin typeface="+mn-lt"/>
                <a:ea typeface="+mn-ea"/>
                <a:cs typeface="+mn-cs"/>
              </a:rPr>
              <a:t>’) exclude all liability with respect to the use made by anyone of the information contained herein. The information contained herein represents </a:t>
            </a:r>
            <a:r>
              <a:rPr lang="en-US" sz="1200" kern="1200" noProof="0" dirty="0" err="1">
                <a:solidFill>
                  <a:schemeClr val="tx1"/>
                </a:solidFill>
                <a:effectLst/>
                <a:latin typeface="+mn-lt"/>
                <a:ea typeface="+mn-ea"/>
                <a:cs typeface="+mn-cs"/>
              </a:rPr>
              <a:t>allnex’s</a:t>
            </a:r>
            <a:r>
              <a:rPr lang="en-US" sz="1200" kern="1200" noProof="0" dirty="0">
                <a:solidFill>
                  <a:schemeClr val="tx1"/>
                </a:solidFill>
                <a:effectLst/>
                <a:latin typeface="+mn-lt"/>
                <a:ea typeface="+mn-ea"/>
                <a:cs typeface="+mn-cs"/>
              </a:rPr>
              <a:t> best knowledge but does not constitute any express or implied guarantee or warranty as to the accuracy, the completeness or relevance of the data set out herein. Nothing contained herein shall be construed as conferring any license or right under any patent or other intellectual property rights of </a:t>
            </a:r>
            <a:r>
              <a:rPr lang="en-US" sz="1200" kern="1200" noProof="0" dirty="0" err="1">
                <a:solidFill>
                  <a:schemeClr val="tx1"/>
                </a:solidFill>
                <a:effectLst/>
                <a:latin typeface="+mn-lt"/>
                <a:ea typeface="+mn-ea"/>
                <a:cs typeface="+mn-cs"/>
              </a:rPr>
              <a:t>allnex</a:t>
            </a:r>
            <a:r>
              <a:rPr lang="en-US" sz="1200" kern="1200" noProof="0" dirty="0">
                <a:solidFill>
                  <a:schemeClr val="tx1"/>
                </a:solidFill>
                <a:effectLst/>
                <a:latin typeface="+mn-lt"/>
                <a:ea typeface="+mn-ea"/>
                <a:cs typeface="+mn-cs"/>
              </a:rPr>
              <a:t> or of any third party. The information relating to the products is given for information purposes only. No guarantee or warranty is provided that the product and/or information is suitable for any specific use, performance or result. Any unauthorized use of the product or information may infringe the intellectual property rights of </a:t>
            </a:r>
            <a:r>
              <a:rPr lang="en-US" sz="1200" kern="1200" noProof="0" dirty="0" err="1">
                <a:solidFill>
                  <a:schemeClr val="tx1"/>
                </a:solidFill>
                <a:effectLst/>
                <a:latin typeface="+mn-lt"/>
                <a:ea typeface="+mn-ea"/>
                <a:cs typeface="+mn-cs"/>
              </a:rPr>
              <a:t>allnex</a:t>
            </a:r>
            <a:r>
              <a:rPr lang="en-US" sz="1200" kern="1200" noProof="0" dirty="0">
                <a:solidFill>
                  <a:schemeClr val="tx1"/>
                </a:solidFill>
                <a:effectLst/>
                <a:latin typeface="+mn-lt"/>
                <a:ea typeface="+mn-ea"/>
                <a:cs typeface="+mn-cs"/>
              </a:rPr>
              <a:t>, including its patent rights. The user should perform his/her own tests to determine the suitability for a particular purpose. The final choice of use of a product and/or information as well as the investigation of any possible violation of intellectual property rights or misappropriation of trade secrets of </a:t>
            </a:r>
            <a:r>
              <a:rPr lang="en-US" sz="1200" kern="1200" noProof="0" dirty="0" err="1">
                <a:solidFill>
                  <a:schemeClr val="tx1"/>
                </a:solidFill>
                <a:effectLst/>
                <a:latin typeface="+mn-lt"/>
                <a:ea typeface="+mn-ea"/>
                <a:cs typeface="+mn-cs"/>
              </a:rPr>
              <a:t>allnex</a:t>
            </a:r>
            <a:r>
              <a:rPr lang="en-US" sz="1200" kern="1200" noProof="0" dirty="0">
                <a:solidFill>
                  <a:schemeClr val="tx1"/>
                </a:solidFill>
                <a:effectLst/>
                <a:latin typeface="+mn-lt"/>
                <a:ea typeface="+mn-ea"/>
                <a:cs typeface="+mn-cs"/>
              </a:rPr>
              <a:t> and/or third parties remain the sole responsibility of the user.</a:t>
            </a:r>
          </a:p>
          <a:p>
            <a:r>
              <a:rPr lang="en-US" sz="1200" kern="1200" noProof="0" dirty="0">
                <a:solidFill>
                  <a:schemeClr val="tx1"/>
                </a:solidFill>
                <a:effectLst/>
                <a:latin typeface="+mn-lt"/>
                <a:ea typeface="+mn-ea"/>
                <a:cs typeface="+mn-cs"/>
              </a:rPr>
              <a:t>Notice: Trademarks indicated with </a:t>
            </a:r>
            <a:r>
              <a:rPr lang="en-US" sz="1200" kern="1200" baseline="30000" noProof="0" dirty="0">
                <a:solidFill>
                  <a:schemeClr val="tx1"/>
                </a:solidFill>
                <a:effectLst/>
                <a:latin typeface="+mn-lt"/>
                <a:ea typeface="+mn-ea"/>
                <a:cs typeface="+mn-cs"/>
              </a:rPr>
              <a:t>®</a:t>
            </a:r>
            <a:r>
              <a:rPr lang="en-US" sz="1200" kern="1200" noProof="0" dirty="0">
                <a:solidFill>
                  <a:schemeClr val="tx1"/>
                </a:solidFill>
                <a:effectLst/>
                <a:latin typeface="+mn-lt"/>
                <a:ea typeface="+mn-ea"/>
                <a:cs typeface="+mn-cs"/>
              </a:rPr>
              <a:t> , TM or * as well as the </a:t>
            </a:r>
            <a:r>
              <a:rPr lang="en-US" sz="1200" kern="1200" noProof="0" dirty="0" err="1">
                <a:solidFill>
                  <a:schemeClr val="tx1"/>
                </a:solidFill>
                <a:effectLst/>
                <a:latin typeface="+mn-lt"/>
                <a:ea typeface="+mn-ea"/>
                <a:cs typeface="+mn-cs"/>
              </a:rPr>
              <a:t>allnex</a:t>
            </a:r>
            <a:r>
              <a:rPr lang="en-US" sz="1200" kern="1200" noProof="0" dirty="0">
                <a:solidFill>
                  <a:schemeClr val="tx1"/>
                </a:solidFill>
                <a:effectLst/>
                <a:latin typeface="+mn-lt"/>
                <a:ea typeface="+mn-ea"/>
                <a:cs typeface="+mn-cs"/>
              </a:rPr>
              <a:t> name and logo are registered, unregistered or pending trademarks of </a:t>
            </a:r>
            <a:r>
              <a:rPr lang="en-US" sz="1200" kern="1200" noProof="0" dirty="0" err="1">
                <a:solidFill>
                  <a:schemeClr val="tx1"/>
                </a:solidFill>
                <a:effectLst/>
                <a:latin typeface="+mn-lt"/>
                <a:ea typeface="+mn-ea"/>
                <a:cs typeface="+mn-cs"/>
              </a:rPr>
              <a:t>Allnex</a:t>
            </a:r>
            <a:r>
              <a:rPr lang="en-US" sz="1200" kern="1200" noProof="0" dirty="0">
                <a:solidFill>
                  <a:schemeClr val="tx1"/>
                </a:solidFill>
                <a:effectLst/>
                <a:latin typeface="+mn-lt"/>
                <a:ea typeface="+mn-ea"/>
                <a:cs typeface="+mn-cs"/>
              </a:rPr>
              <a:t> Netherlands B.V. or its directly or indirectly affiliated </a:t>
            </a:r>
            <a:r>
              <a:rPr lang="en-US" sz="1200" kern="1200" noProof="0" dirty="0" err="1">
                <a:solidFill>
                  <a:schemeClr val="tx1"/>
                </a:solidFill>
                <a:effectLst/>
                <a:latin typeface="+mn-lt"/>
                <a:ea typeface="+mn-ea"/>
                <a:cs typeface="+mn-cs"/>
              </a:rPr>
              <a:t>allnex</a:t>
            </a:r>
            <a:r>
              <a:rPr lang="en-US" sz="1200" kern="1200" noProof="0" dirty="0">
                <a:solidFill>
                  <a:schemeClr val="tx1"/>
                </a:solidFill>
                <a:effectLst/>
                <a:latin typeface="+mn-lt"/>
                <a:ea typeface="+mn-ea"/>
                <a:cs typeface="+mn-cs"/>
              </a:rPr>
              <a:t> Group companies.</a:t>
            </a:r>
            <a:br>
              <a:rPr lang="en-US" sz="1200" kern="1200" noProof="0" dirty="0">
                <a:solidFill>
                  <a:schemeClr val="tx1"/>
                </a:solidFill>
                <a:effectLst/>
                <a:latin typeface="+mn-lt"/>
                <a:ea typeface="+mn-ea"/>
                <a:cs typeface="+mn-cs"/>
              </a:rPr>
            </a:br>
            <a:endParaRPr lang="en-US" sz="1200" kern="1200" noProof="0" dirty="0">
              <a:solidFill>
                <a:schemeClr val="tx1"/>
              </a:solidFill>
              <a:effectLst/>
              <a:latin typeface="+mn-lt"/>
              <a:ea typeface="+mn-ea"/>
              <a:cs typeface="+mn-cs"/>
            </a:endParaRPr>
          </a:p>
          <a:p>
            <a:r>
              <a:rPr lang="en-US" sz="1200" kern="1200" noProof="0" dirty="0">
                <a:solidFill>
                  <a:schemeClr val="tx1"/>
                </a:solidFill>
                <a:effectLst/>
                <a:latin typeface="+mn-lt"/>
                <a:ea typeface="+mn-ea"/>
                <a:cs typeface="+mn-cs"/>
              </a:rPr>
              <a:t>©2020 </a:t>
            </a:r>
            <a:r>
              <a:rPr lang="en-US" sz="1200" kern="1200" noProof="0" dirty="0" err="1">
                <a:solidFill>
                  <a:schemeClr val="tx1"/>
                </a:solidFill>
                <a:effectLst/>
                <a:latin typeface="+mn-lt"/>
                <a:ea typeface="+mn-ea"/>
                <a:cs typeface="+mn-cs"/>
              </a:rPr>
              <a:t>allnex</a:t>
            </a:r>
            <a:r>
              <a:rPr lang="en-US" sz="1200" kern="1200" noProof="0" dirty="0">
                <a:solidFill>
                  <a:schemeClr val="tx1"/>
                </a:solidFill>
                <a:effectLst/>
                <a:latin typeface="+mn-lt"/>
                <a:ea typeface="+mn-ea"/>
                <a:cs typeface="+mn-cs"/>
              </a:rPr>
              <a:t> Group. All Rights Reserved.</a:t>
            </a:r>
          </a:p>
        </p:txBody>
      </p:sp>
      <p:sp>
        <p:nvSpPr>
          <p:cNvPr id="9" name="Tijdelijke aanduiding voor dianummer 5">
            <a:extLst>
              <a:ext uri="{FF2B5EF4-FFF2-40B4-BE49-F238E27FC236}">
                <a16:creationId xmlns:a16="http://schemas.microsoft.com/office/drawing/2014/main" id="{E3856330-C7BC-4FC9-BCB4-76A1C450E212}"/>
              </a:ext>
            </a:extLst>
          </p:cNvPr>
          <p:cNvSpPr>
            <a:spLocks noGrp="1"/>
          </p:cNvSpPr>
          <p:nvPr>
            <p:ph type="sldNum" sz="quarter" idx="4"/>
          </p:nvPr>
        </p:nvSpPr>
        <p:spPr>
          <a:xfrm>
            <a:off x="0" y="6373933"/>
            <a:ext cx="550606" cy="311610"/>
          </a:xfrm>
          <a:prstGeom prst="rect">
            <a:avLst/>
          </a:prstGeom>
        </p:spPr>
        <p:txBody>
          <a:bodyPr vert="horz" lIns="180000" tIns="45720" rIns="91440" bIns="45720" rtlCol="0" anchor="ctr"/>
          <a:lstStyle>
            <a:lvl1pPr algn="l">
              <a:defRPr sz="1200">
                <a:solidFill>
                  <a:schemeClr val="bg2">
                    <a:lumMod val="75000"/>
                  </a:schemeClr>
                </a:solidFill>
              </a:defRPr>
            </a:lvl1pPr>
          </a:lstStyle>
          <a:p>
            <a:fld id="{B4DEA3EE-2CB8-467E-868C-6ECDB2013A7D}" type="slidenum">
              <a:rPr lang="en-US" noProof="0" smtClean="0"/>
              <a:pPr/>
              <a:t>‹#›</a:t>
            </a:fld>
            <a:endParaRPr lang="en-US" noProof="0"/>
          </a:p>
        </p:txBody>
      </p:sp>
    </p:spTree>
    <p:extLst>
      <p:ext uri="{BB962C8B-B14F-4D97-AF65-F5344CB8AC3E}">
        <p14:creationId xmlns:p14="http://schemas.microsoft.com/office/powerpoint/2010/main" val="17412316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full">
    <p:spTree>
      <p:nvGrpSpPr>
        <p:cNvPr id="1" name=""/>
        <p:cNvGrpSpPr/>
        <p:nvPr/>
      </p:nvGrpSpPr>
      <p:grpSpPr>
        <a:xfrm>
          <a:off x="0" y="0"/>
          <a:ext cx="0" cy="0"/>
          <a:chOff x="0" y="0"/>
          <a:chExt cx="0" cy="0"/>
        </a:xfrm>
      </p:grpSpPr>
      <p:sp>
        <p:nvSpPr>
          <p:cNvPr id="6" name="Rechthoek 9">
            <a:extLst>
              <a:ext uri="{FF2B5EF4-FFF2-40B4-BE49-F238E27FC236}">
                <a16:creationId xmlns:a16="http://schemas.microsoft.com/office/drawing/2014/main" id="{1492DC7E-B301-4941-8648-CED1F6C8DFDC}"/>
              </a:ext>
            </a:extLst>
          </p:cNvPr>
          <p:cNvSpPr/>
          <p:nvPr userDrawn="1"/>
        </p:nvSpPr>
        <p:spPr>
          <a:xfrm>
            <a:off x="0" y="0"/>
            <a:ext cx="12192000" cy="6858000"/>
          </a:xfrm>
          <a:prstGeom prst="rect">
            <a:avLst/>
          </a:prstGeom>
          <a:blipFill dpi="0" rotWithShape="1">
            <a:blip r:embed="rId2" cstate="screen">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ECD2F91E-1D05-B94F-83DB-CF8BDA209E72}"/>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153244" y="2097402"/>
            <a:ext cx="5885512" cy="2663195"/>
          </a:xfrm>
          <a:prstGeom prst="rect">
            <a:avLst/>
          </a:prstGeom>
        </p:spPr>
      </p:pic>
    </p:spTree>
    <p:extLst>
      <p:ext uri="{BB962C8B-B14F-4D97-AF65-F5344CB8AC3E}">
        <p14:creationId xmlns:p14="http://schemas.microsoft.com/office/powerpoint/2010/main" val="22780646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rgbClr val="002060"/>
              </a:buClr>
              <a:buFontTx/>
              <a:buBlip>
                <a:blip r:embed="rId2"/>
              </a:buBlip>
              <a:defRPr/>
            </a:lvl1pPr>
            <a:lvl2pPr>
              <a:buClr>
                <a:schemeClr val="accent1">
                  <a:lumMod val="50000"/>
                </a:schemeClr>
              </a:buClr>
              <a:buSzPct val="110000"/>
              <a:buFont typeface="Wingdings" pitchFamily="2" charset="2"/>
              <a:buChar char="§"/>
              <a:defRPr/>
            </a:lvl2pPr>
            <a:lvl3pPr>
              <a:buClr>
                <a:schemeClr val="accent1">
                  <a:lumMod val="75000"/>
                </a:schemeClr>
              </a:buClr>
              <a:buSzPct val="130000"/>
              <a:buFont typeface="Calibri" pitchFamily="34" charset="0"/>
              <a:buChar char="–"/>
              <a:defRPr/>
            </a:lvl3pPr>
            <a:lvl4pPr>
              <a:buNone/>
              <a:defRPr/>
            </a:lvl4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DCD3DA31-5C12-4256-BAB1-C0B62999FD7F}" type="datetime1">
              <a:rPr lang="en-US" smtClean="0"/>
              <a:pPr/>
              <a:t>7/11/2024</a:t>
            </a:fld>
            <a:endParaRPr lang="en-CA" dirty="0"/>
          </a:p>
        </p:txBody>
      </p:sp>
      <p:sp>
        <p:nvSpPr>
          <p:cNvPr id="5" name="Footer Placeholder 4"/>
          <p:cNvSpPr>
            <a:spLocks noGrp="1"/>
          </p:cNvSpPr>
          <p:nvPr>
            <p:ph type="ftr" sz="quarter" idx="11"/>
          </p:nvPr>
        </p:nvSpPr>
        <p:spPr/>
        <p:txBody>
          <a:bodyPr/>
          <a:lstStyle>
            <a:lvl1pPr>
              <a:defRPr/>
            </a:lvl1pPr>
          </a:lstStyle>
          <a:p>
            <a:r>
              <a:rPr lang="en-CA" dirty="0"/>
              <a:t>Crater Awareness</a:t>
            </a:r>
          </a:p>
        </p:txBody>
      </p:sp>
      <p:sp>
        <p:nvSpPr>
          <p:cNvPr id="6" name="Slide Number Placeholder 5"/>
          <p:cNvSpPr>
            <a:spLocks noGrp="1"/>
          </p:cNvSpPr>
          <p:nvPr>
            <p:ph type="sldNum" sz="quarter" idx="12"/>
          </p:nvPr>
        </p:nvSpPr>
        <p:spPr/>
        <p:txBody>
          <a:bodyPr/>
          <a:lstStyle/>
          <a:p>
            <a:fld id="{4ABAEB58-80A5-40AB-B803-0FE6C0A717DC}" type="slidenum">
              <a:rPr lang="en-CA" smtClean="0"/>
              <a:pPr/>
              <a:t>‹#›</a:t>
            </a:fld>
            <a:endParaRPr lang="en-CA" dirty="0"/>
          </a:p>
        </p:txBody>
      </p:sp>
    </p:spTree>
    <p:extLst>
      <p:ext uri="{BB962C8B-B14F-4D97-AF65-F5344CB8AC3E}">
        <p14:creationId xmlns:p14="http://schemas.microsoft.com/office/powerpoint/2010/main" val="4161079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dirty="0"/>
              <a:t>Crater Awareness                                                   </a:t>
            </a:r>
            <a:r>
              <a:rPr lang="en-US" sz="3200" b="1" dirty="0">
                <a:solidFill>
                  <a:schemeClr val="tx1"/>
                </a:solidFill>
                <a:latin typeface="CytecIndustries_TT" pitchFamily="82" charset="0"/>
              </a:rPr>
              <a:t>CYTEC</a:t>
            </a:r>
            <a:endParaRPr lang="en-US" sz="3200" b="1" dirty="0">
              <a:latin typeface="CytecIndustries_TT" pitchFamily="82" charset="0"/>
            </a:endParaRPr>
          </a:p>
        </p:txBody>
      </p:sp>
      <p:sp>
        <p:nvSpPr>
          <p:cNvPr id="6" name="Slide Number Placeholder 5"/>
          <p:cNvSpPr>
            <a:spLocks noGrp="1"/>
          </p:cNvSpPr>
          <p:nvPr>
            <p:ph type="sldNum" sz="quarter" idx="12"/>
          </p:nvPr>
        </p:nvSpPr>
        <p:spPr/>
        <p:txBody>
          <a:bodyPr/>
          <a:lstStyle>
            <a:lvl1pPr>
              <a:defRPr/>
            </a:lvl1pPr>
          </a:lstStyle>
          <a:p>
            <a:endParaRPr lang="en-US"/>
          </a:p>
        </p:txBody>
      </p:sp>
    </p:spTree>
    <p:extLst>
      <p:ext uri="{BB962C8B-B14F-4D97-AF65-F5344CB8AC3E}">
        <p14:creationId xmlns:p14="http://schemas.microsoft.com/office/powerpoint/2010/main" val="33284194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rgbClr val="002060"/>
              </a:buClr>
              <a:buFontTx/>
              <a:buBlip>
                <a:blip r:embed="rId2"/>
              </a:buBlip>
              <a:defRPr/>
            </a:lvl1pPr>
            <a:lvl2pPr>
              <a:buClr>
                <a:schemeClr val="accent1">
                  <a:lumMod val="50000"/>
                </a:schemeClr>
              </a:buClr>
              <a:buSzPct val="110000"/>
              <a:buFont typeface="Wingdings" pitchFamily="2" charset="2"/>
              <a:buChar char="§"/>
              <a:defRPr/>
            </a:lvl2pPr>
            <a:lvl3pPr>
              <a:buClr>
                <a:schemeClr val="accent1">
                  <a:lumMod val="75000"/>
                </a:schemeClr>
              </a:buClr>
              <a:buSzPct val="130000"/>
              <a:buFont typeface="Calibri" pitchFamily="34" charset="0"/>
              <a:buChar char="–"/>
              <a:defRPr/>
            </a:lvl3pPr>
            <a:lvl4pPr>
              <a:buNone/>
              <a:defRPr/>
            </a:lvl4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DCD3DA31-5C12-4256-BAB1-C0B62999FD7F}" type="datetime1">
              <a:rPr lang="en-US" smtClean="0"/>
              <a:pPr/>
              <a:t>7/11/2024</a:t>
            </a:fld>
            <a:endParaRPr lang="en-CA" dirty="0"/>
          </a:p>
        </p:txBody>
      </p:sp>
      <p:sp>
        <p:nvSpPr>
          <p:cNvPr id="5" name="Footer Placeholder 4"/>
          <p:cNvSpPr>
            <a:spLocks noGrp="1"/>
          </p:cNvSpPr>
          <p:nvPr>
            <p:ph type="ftr" sz="quarter" idx="11"/>
          </p:nvPr>
        </p:nvSpPr>
        <p:spPr/>
        <p:txBody>
          <a:bodyPr/>
          <a:lstStyle>
            <a:lvl1pPr>
              <a:defRPr/>
            </a:lvl1pPr>
          </a:lstStyle>
          <a:p>
            <a:r>
              <a:rPr lang="en-CA" dirty="0"/>
              <a:t>Crater Awareness</a:t>
            </a:r>
          </a:p>
        </p:txBody>
      </p:sp>
      <p:sp>
        <p:nvSpPr>
          <p:cNvPr id="6" name="Slide Number Placeholder 5"/>
          <p:cNvSpPr>
            <a:spLocks noGrp="1"/>
          </p:cNvSpPr>
          <p:nvPr>
            <p:ph type="sldNum" sz="quarter" idx="12"/>
          </p:nvPr>
        </p:nvSpPr>
        <p:spPr/>
        <p:txBody>
          <a:bodyPr/>
          <a:lstStyle/>
          <a:p>
            <a:fld id="{4ABAEB58-80A5-40AB-B803-0FE6C0A717DC}" type="slidenum">
              <a:rPr lang="en-CA" smtClean="0"/>
              <a:pPr/>
              <a:t>‹#›</a:t>
            </a:fld>
            <a:endParaRPr lang="en-CA" dirty="0"/>
          </a:p>
        </p:txBody>
      </p:sp>
    </p:spTree>
    <p:extLst>
      <p:ext uri="{BB962C8B-B14F-4D97-AF65-F5344CB8AC3E}">
        <p14:creationId xmlns:p14="http://schemas.microsoft.com/office/powerpoint/2010/main" val="34002297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rgbClr val="002060"/>
              </a:buClr>
              <a:buFontTx/>
              <a:buBlip>
                <a:blip r:embed="rId2"/>
              </a:buBlip>
              <a:defRPr/>
            </a:lvl1pPr>
            <a:lvl2pPr>
              <a:buClr>
                <a:schemeClr val="accent1">
                  <a:lumMod val="50000"/>
                </a:schemeClr>
              </a:buClr>
              <a:buSzPct val="110000"/>
              <a:buFont typeface="Wingdings" pitchFamily="2" charset="2"/>
              <a:buChar char="§"/>
              <a:defRPr/>
            </a:lvl2pPr>
            <a:lvl3pPr>
              <a:buClr>
                <a:schemeClr val="accent1">
                  <a:lumMod val="75000"/>
                </a:schemeClr>
              </a:buClr>
              <a:buSzPct val="130000"/>
              <a:buFont typeface="Calibri" pitchFamily="34" charset="0"/>
              <a:buChar char="–"/>
              <a:defRPr/>
            </a:lvl3pPr>
            <a:lvl4pPr>
              <a:buNone/>
              <a:defRPr/>
            </a:lvl4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DCD3DA31-5C12-4256-BAB1-C0B62999FD7F}" type="datetime1">
              <a:rPr lang="en-US" smtClean="0"/>
              <a:pPr/>
              <a:t>7/11/2024</a:t>
            </a:fld>
            <a:endParaRPr lang="en-CA" dirty="0"/>
          </a:p>
        </p:txBody>
      </p:sp>
      <p:sp>
        <p:nvSpPr>
          <p:cNvPr id="5" name="Footer Placeholder 4"/>
          <p:cNvSpPr>
            <a:spLocks noGrp="1"/>
          </p:cNvSpPr>
          <p:nvPr>
            <p:ph type="ftr" sz="quarter" idx="11"/>
          </p:nvPr>
        </p:nvSpPr>
        <p:spPr/>
        <p:txBody>
          <a:bodyPr/>
          <a:lstStyle>
            <a:lvl1pPr>
              <a:defRPr/>
            </a:lvl1pPr>
          </a:lstStyle>
          <a:p>
            <a:r>
              <a:rPr lang="en-CA" dirty="0"/>
              <a:t>Crater Awareness</a:t>
            </a:r>
          </a:p>
        </p:txBody>
      </p:sp>
      <p:sp>
        <p:nvSpPr>
          <p:cNvPr id="6" name="Slide Number Placeholder 5"/>
          <p:cNvSpPr>
            <a:spLocks noGrp="1"/>
          </p:cNvSpPr>
          <p:nvPr>
            <p:ph type="sldNum" sz="quarter" idx="12"/>
          </p:nvPr>
        </p:nvSpPr>
        <p:spPr/>
        <p:txBody>
          <a:bodyPr/>
          <a:lstStyle/>
          <a:p>
            <a:fld id="{4ABAEB58-80A5-40AB-B803-0FE6C0A717DC}" type="slidenum">
              <a:rPr lang="en-CA" smtClean="0"/>
              <a:pPr/>
              <a:t>‹#›</a:t>
            </a:fld>
            <a:endParaRPr lang="en-CA" dirty="0"/>
          </a:p>
        </p:txBody>
      </p:sp>
    </p:spTree>
    <p:extLst>
      <p:ext uri="{BB962C8B-B14F-4D97-AF65-F5344CB8AC3E}">
        <p14:creationId xmlns:p14="http://schemas.microsoft.com/office/powerpoint/2010/main" val="841209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rgbClr val="002060"/>
              </a:buClr>
              <a:buFontTx/>
              <a:buBlip>
                <a:blip r:embed="rId2"/>
              </a:buBlip>
              <a:defRPr/>
            </a:lvl1pPr>
            <a:lvl2pPr>
              <a:buClr>
                <a:schemeClr val="accent1">
                  <a:lumMod val="50000"/>
                </a:schemeClr>
              </a:buClr>
              <a:buSzPct val="110000"/>
              <a:buFont typeface="Wingdings" pitchFamily="2" charset="2"/>
              <a:buChar char="§"/>
              <a:defRPr/>
            </a:lvl2pPr>
            <a:lvl3pPr>
              <a:buClr>
                <a:schemeClr val="accent1">
                  <a:lumMod val="75000"/>
                </a:schemeClr>
              </a:buClr>
              <a:buSzPct val="130000"/>
              <a:buFont typeface="Calibri" pitchFamily="34" charset="0"/>
              <a:buChar char="–"/>
              <a:defRPr/>
            </a:lvl3pPr>
            <a:lvl4pPr>
              <a:buNone/>
              <a:defRPr/>
            </a:lvl4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DCD3DA31-5C12-4256-BAB1-C0B62999FD7F}" type="datetime1">
              <a:rPr lang="en-US" smtClean="0"/>
              <a:pPr/>
              <a:t>7/11/2024</a:t>
            </a:fld>
            <a:endParaRPr lang="en-CA" dirty="0"/>
          </a:p>
        </p:txBody>
      </p:sp>
      <p:sp>
        <p:nvSpPr>
          <p:cNvPr id="5" name="Footer Placeholder 4"/>
          <p:cNvSpPr>
            <a:spLocks noGrp="1"/>
          </p:cNvSpPr>
          <p:nvPr>
            <p:ph type="ftr" sz="quarter" idx="11"/>
          </p:nvPr>
        </p:nvSpPr>
        <p:spPr/>
        <p:txBody>
          <a:bodyPr/>
          <a:lstStyle>
            <a:lvl1pPr>
              <a:defRPr/>
            </a:lvl1pPr>
          </a:lstStyle>
          <a:p>
            <a:r>
              <a:rPr lang="en-CA" dirty="0"/>
              <a:t>Crater Awareness</a:t>
            </a:r>
          </a:p>
        </p:txBody>
      </p:sp>
      <p:sp>
        <p:nvSpPr>
          <p:cNvPr id="6" name="Slide Number Placeholder 5"/>
          <p:cNvSpPr>
            <a:spLocks noGrp="1"/>
          </p:cNvSpPr>
          <p:nvPr>
            <p:ph type="sldNum" sz="quarter" idx="12"/>
          </p:nvPr>
        </p:nvSpPr>
        <p:spPr/>
        <p:txBody>
          <a:bodyPr/>
          <a:lstStyle/>
          <a:p>
            <a:fld id="{4ABAEB58-80A5-40AB-B803-0FE6C0A717DC}" type="slidenum">
              <a:rPr lang="en-CA" smtClean="0"/>
              <a:pPr/>
              <a:t>‹#›</a:t>
            </a:fld>
            <a:endParaRPr lang="en-CA" dirty="0"/>
          </a:p>
        </p:txBody>
      </p:sp>
    </p:spTree>
    <p:extLst>
      <p:ext uri="{BB962C8B-B14F-4D97-AF65-F5344CB8AC3E}">
        <p14:creationId xmlns:p14="http://schemas.microsoft.com/office/powerpoint/2010/main" val="8300126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dirty="0"/>
              <a:t>Crater Awareness                                                   </a:t>
            </a:r>
            <a:r>
              <a:rPr lang="en-US" sz="3200" b="1" dirty="0">
                <a:solidFill>
                  <a:schemeClr val="tx1"/>
                </a:solidFill>
                <a:latin typeface="CytecIndustries_TT" pitchFamily="82" charset="0"/>
              </a:rPr>
              <a:t>CYTEC</a:t>
            </a:r>
            <a:endParaRPr lang="en-US" sz="3200" b="1" dirty="0">
              <a:latin typeface="CytecIndustries_TT" pitchFamily="82" charset="0"/>
            </a:endParaRPr>
          </a:p>
        </p:txBody>
      </p:sp>
      <p:sp>
        <p:nvSpPr>
          <p:cNvPr id="7" name="Slide Number Placeholder 6"/>
          <p:cNvSpPr>
            <a:spLocks noGrp="1"/>
          </p:cNvSpPr>
          <p:nvPr>
            <p:ph type="sldNum" sz="quarter" idx="12"/>
          </p:nvPr>
        </p:nvSpPr>
        <p:spPr/>
        <p:txBody>
          <a:bodyPr/>
          <a:lstStyle>
            <a:lvl1pPr>
              <a:defRPr/>
            </a:lvl1pPr>
          </a:lstStyle>
          <a:p>
            <a:endParaRPr lang="en-US"/>
          </a:p>
        </p:txBody>
      </p:sp>
    </p:spTree>
    <p:extLst>
      <p:ext uri="{BB962C8B-B14F-4D97-AF65-F5344CB8AC3E}">
        <p14:creationId xmlns:p14="http://schemas.microsoft.com/office/powerpoint/2010/main" val="2505205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rgbClr val="002060"/>
              </a:buClr>
              <a:buFontTx/>
              <a:buBlip>
                <a:blip r:embed="rId2"/>
              </a:buBlip>
              <a:defRPr/>
            </a:lvl1pPr>
            <a:lvl2pPr>
              <a:buClr>
                <a:schemeClr val="accent1">
                  <a:lumMod val="50000"/>
                </a:schemeClr>
              </a:buClr>
              <a:buSzPct val="110000"/>
              <a:buFont typeface="Wingdings" pitchFamily="2" charset="2"/>
              <a:buChar char="§"/>
              <a:defRPr/>
            </a:lvl2pPr>
            <a:lvl3pPr>
              <a:buClr>
                <a:schemeClr val="accent1">
                  <a:lumMod val="75000"/>
                </a:schemeClr>
              </a:buClr>
              <a:buSzPct val="130000"/>
              <a:buFont typeface="Calibri" pitchFamily="34" charset="0"/>
              <a:buChar char="–"/>
              <a:defRPr/>
            </a:lvl3pPr>
            <a:lvl4pPr>
              <a:buNone/>
              <a:defRPr/>
            </a:lvl4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DCD3DA31-5C12-4256-BAB1-C0B62999FD7F}" type="datetime1">
              <a:rPr lang="en-US" smtClean="0"/>
              <a:pPr/>
              <a:t>7/11/2024</a:t>
            </a:fld>
            <a:endParaRPr lang="en-CA" dirty="0"/>
          </a:p>
        </p:txBody>
      </p:sp>
      <p:sp>
        <p:nvSpPr>
          <p:cNvPr id="5" name="Footer Placeholder 4"/>
          <p:cNvSpPr>
            <a:spLocks noGrp="1"/>
          </p:cNvSpPr>
          <p:nvPr>
            <p:ph type="ftr" sz="quarter" idx="11"/>
          </p:nvPr>
        </p:nvSpPr>
        <p:spPr/>
        <p:txBody>
          <a:bodyPr/>
          <a:lstStyle>
            <a:lvl1pPr>
              <a:defRPr/>
            </a:lvl1pPr>
          </a:lstStyle>
          <a:p>
            <a:r>
              <a:rPr lang="en-CA" dirty="0"/>
              <a:t>Crater Awareness</a:t>
            </a:r>
          </a:p>
        </p:txBody>
      </p:sp>
      <p:sp>
        <p:nvSpPr>
          <p:cNvPr id="6" name="Slide Number Placeholder 5"/>
          <p:cNvSpPr>
            <a:spLocks noGrp="1"/>
          </p:cNvSpPr>
          <p:nvPr>
            <p:ph type="sldNum" sz="quarter" idx="12"/>
          </p:nvPr>
        </p:nvSpPr>
        <p:spPr/>
        <p:txBody>
          <a:bodyPr/>
          <a:lstStyle/>
          <a:p>
            <a:fld id="{4ABAEB58-80A5-40AB-B803-0FE6C0A717DC}" type="slidenum">
              <a:rPr lang="en-CA" smtClean="0"/>
              <a:pPr/>
              <a:t>‹#›</a:t>
            </a:fld>
            <a:endParaRPr lang="en-CA" dirty="0"/>
          </a:p>
        </p:txBody>
      </p:sp>
    </p:spTree>
    <p:extLst>
      <p:ext uri="{BB962C8B-B14F-4D97-AF65-F5344CB8AC3E}">
        <p14:creationId xmlns:p14="http://schemas.microsoft.com/office/powerpoint/2010/main" val="731929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_Finance/Procurement/Business">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DB8D49D3-34FC-4CDB-BCB7-E05A1B98E59E}"/>
              </a:ext>
            </a:extLst>
          </p:cNvPr>
          <p:cNvSpPr>
            <a:spLocks noGrp="1"/>
          </p:cNvSpPr>
          <p:nvPr>
            <p:ph type="pic" sz="quarter" idx="18"/>
          </p:nvPr>
        </p:nvSpPr>
        <p:spPr>
          <a:xfrm>
            <a:off x="0" y="952250"/>
            <a:ext cx="12193200" cy="397975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a:normAutofit/>
          </a:bodyPr>
          <a:lstStyle>
            <a:lvl1pPr marL="0" indent="0" algn="ctr">
              <a:lnSpc>
                <a:spcPct val="200000"/>
              </a:lnSpc>
              <a:buNone/>
              <a:defRPr sz="1600"/>
            </a:lvl1pPr>
          </a:lstStyle>
          <a:p>
            <a:r>
              <a:rPr lang="en-US" noProof="0"/>
              <a:t>Click icon to add picture</a:t>
            </a:r>
            <a:endParaRPr lang="en-US" noProof="0" dirty="0"/>
          </a:p>
        </p:txBody>
      </p:sp>
      <p:sp>
        <p:nvSpPr>
          <p:cNvPr id="74" name="Content Placeholder 73">
            <a:extLst>
              <a:ext uri="{FF2B5EF4-FFF2-40B4-BE49-F238E27FC236}">
                <a16:creationId xmlns:a16="http://schemas.microsoft.com/office/drawing/2014/main" id="{87061CE5-B8CB-4EAE-A9C2-A0C3338CF192}"/>
              </a:ext>
            </a:extLst>
          </p:cNvPr>
          <p:cNvSpPr>
            <a:spLocks noGrp="1"/>
          </p:cNvSpPr>
          <p:nvPr>
            <p:ph sz="quarter" idx="24" hasCustomPrompt="1"/>
          </p:nvPr>
        </p:nvSpPr>
        <p:spPr>
          <a:xfrm>
            <a:off x="0" y="3499200"/>
            <a:ext cx="12192000" cy="1432800"/>
          </a:xfrm>
          <a:blipFill>
            <a:blip r:embed="rId3" cstate="screen">
              <a:alphaModFix amt="80000"/>
              <a:extLst>
                <a:ext uri="{28A0092B-C50C-407E-A947-70E740481C1C}">
                  <a14:useLocalDpi xmlns:a14="http://schemas.microsoft.com/office/drawing/2010/main" val="0"/>
                </a:ext>
              </a:extLst>
            </a:blip>
            <a:stretch>
              <a:fillRect/>
            </a:stretch>
          </a:blipFill>
        </p:spPr>
        <p:txBody>
          <a:bodyPr tIns="108000" rIns="360000">
            <a:normAutofit/>
          </a:bodyPr>
          <a:lstStyle>
            <a:lvl1pPr marL="324000" algn="r">
              <a:lnSpc>
                <a:spcPct val="100000"/>
              </a:lnSpc>
              <a:spcBef>
                <a:spcPts val="300"/>
              </a:spcBef>
              <a:defRPr sz="1400">
                <a:solidFill>
                  <a:schemeClr val="bg1"/>
                </a:solidFill>
              </a:defRPr>
            </a:lvl1pPr>
          </a:lstStyle>
          <a:p>
            <a:pPr lvl="0"/>
            <a:r>
              <a:rPr lang="en-US" noProof="0" dirty="0"/>
              <a:t>Please add the names of the presenters</a:t>
            </a:r>
            <a:br>
              <a:rPr lang="en-US" noProof="0" dirty="0"/>
            </a:br>
            <a:r>
              <a:rPr lang="nl-NL" dirty="0"/>
              <a:t>BY: FULL NAME, job </a:t>
            </a:r>
            <a:r>
              <a:rPr lang="nl-NL" dirty="0" err="1"/>
              <a:t>title</a:t>
            </a:r>
            <a:r>
              <a:rPr lang="nl-NL" dirty="0"/>
              <a:t> /// FULL NAME, job </a:t>
            </a:r>
            <a:r>
              <a:rPr lang="nl-NL" dirty="0" err="1"/>
              <a:t>title</a:t>
            </a:r>
            <a:endParaRPr lang="en-US" noProof="0" dirty="0"/>
          </a:p>
        </p:txBody>
      </p:sp>
      <p:sp>
        <p:nvSpPr>
          <p:cNvPr id="36" name="Picture Placeholder 29">
            <a:extLst>
              <a:ext uri="{FF2B5EF4-FFF2-40B4-BE49-F238E27FC236}">
                <a16:creationId xmlns:a16="http://schemas.microsoft.com/office/drawing/2014/main" id="{7F8B8998-FA5E-498C-AD1C-E3B63528570D}"/>
              </a:ext>
            </a:extLst>
          </p:cNvPr>
          <p:cNvSpPr>
            <a:spLocks noGrp="1"/>
          </p:cNvSpPr>
          <p:nvPr>
            <p:ph type="pic" sz="quarter" idx="17"/>
          </p:nvPr>
        </p:nvSpPr>
        <p:spPr>
          <a:xfrm>
            <a:off x="10240201" y="4320000"/>
            <a:ext cx="1980000" cy="12600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50800" cap="sq" cmpd="sng">
            <a:solidFill>
              <a:schemeClr val="bg1"/>
            </a:solidFill>
            <a:miter lim="800000"/>
          </a:ln>
        </p:spPr>
        <p:txBody>
          <a:bodyPr anchor="t">
            <a:normAutofit/>
          </a:bodyPr>
          <a:lstStyle>
            <a:lvl1pPr marL="0" indent="0" algn="ctr">
              <a:lnSpc>
                <a:spcPct val="150000"/>
              </a:lnSpc>
              <a:buNone/>
              <a:defRPr sz="1000"/>
            </a:lvl1pPr>
          </a:lstStyle>
          <a:p>
            <a:r>
              <a:rPr lang="en-US" noProof="0"/>
              <a:t>Click icon to add picture</a:t>
            </a:r>
          </a:p>
        </p:txBody>
      </p:sp>
      <p:sp>
        <p:nvSpPr>
          <p:cNvPr id="42" name="Picture Placeholder 29">
            <a:extLst>
              <a:ext uri="{FF2B5EF4-FFF2-40B4-BE49-F238E27FC236}">
                <a16:creationId xmlns:a16="http://schemas.microsoft.com/office/drawing/2014/main" id="{A803E9EB-AB0C-4908-BD2F-DF32DE081A39}"/>
              </a:ext>
            </a:extLst>
          </p:cNvPr>
          <p:cNvSpPr>
            <a:spLocks noGrp="1"/>
          </p:cNvSpPr>
          <p:nvPr>
            <p:ph type="pic" sz="quarter" idx="19"/>
          </p:nvPr>
        </p:nvSpPr>
        <p:spPr>
          <a:xfrm>
            <a:off x="8260201" y="4320000"/>
            <a:ext cx="1980000" cy="1260000"/>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w="50800" cap="sq" cmpd="sng">
            <a:solidFill>
              <a:schemeClr val="bg1"/>
            </a:solidFill>
            <a:miter lim="800000"/>
          </a:ln>
        </p:spPr>
        <p:txBody>
          <a:bodyPr anchor="t">
            <a:normAutofit/>
          </a:bodyPr>
          <a:lstStyle>
            <a:lvl1pPr marL="0" indent="0" algn="ctr">
              <a:lnSpc>
                <a:spcPct val="150000"/>
              </a:lnSpc>
              <a:buNone/>
              <a:defRPr sz="1000"/>
            </a:lvl1pPr>
          </a:lstStyle>
          <a:p>
            <a:r>
              <a:rPr lang="en-US" noProof="0"/>
              <a:t>Click icon to add picture</a:t>
            </a:r>
          </a:p>
        </p:txBody>
      </p:sp>
      <p:sp>
        <p:nvSpPr>
          <p:cNvPr id="43" name="Picture Placeholder 29">
            <a:extLst>
              <a:ext uri="{FF2B5EF4-FFF2-40B4-BE49-F238E27FC236}">
                <a16:creationId xmlns:a16="http://schemas.microsoft.com/office/drawing/2014/main" id="{D579F2AB-0922-460A-9CCF-21DF32F3AA0D}"/>
              </a:ext>
            </a:extLst>
          </p:cNvPr>
          <p:cNvSpPr>
            <a:spLocks noGrp="1"/>
          </p:cNvSpPr>
          <p:nvPr>
            <p:ph type="pic" sz="quarter" idx="20"/>
          </p:nvPr>
        </p:nvSpPr>
        <p:spPr>
          <a:xfrm>
            <a:off x="6280201" y="4320000"/>
            <a:ext cx="1980000" cy="1260000"/>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w="50800" cap="sq" cmpd="sng">
            <a:solidFill>
              <a:schemeClr val="bg1"/>
            </a:solidFill>
            <a:miter lim="800000"/>
          </a:ln>
        </p:spPr>
        <p:txBody>
          <a:bodyPr anchor="t">
            <a:normAutofit/>
          </a:bodyPr>
          <a:lstStyle>
            <a:lvl1pPr marL="0" indent="0" algn="ctr">
              <a:lnSpc>
                <a:spcPct val="150000"/>
              </a:lnSpc>
              <a:buNone/>
              <a:defRPr sz="1000"/>
            </a:lvl1pPr>
          </a:lstStyle>
          <a:p>
            <a:r>
              <a:rPr lang="en-US" noProof="0"/>
              <a:t>Click icon to add picture</a:t>
            </a:r>
          </a:p>
        </p:txBody>
      </p:sp>
      <p:sp>
        <p:nvSpPr>
          <p:cNvPr id="44" name="Picture Placeholder 29">
            <a:extLst>
              <a:ext uri="{FF2B5EF4-FFF2-40B4-BE49-F238E27FC236}">
                <a16:creationId xmlns:a16="http://schemas.microsoft.com/office/drawing/2014/main" id="{44C3B532-8317-4E32-BD3F-E2CA313AAEDE}"/>
              </a:ext>
            </a:extLst>
          </p:cNvPr>
          <p:cNvSpPr>
            <a:spLocks noGrp="1"/>
          </p:cNvSpPr>
          <p:nvPr>
            <p:ph type="pic" sz="quarter" idx="21"/>
          </p:nvPr>
        </p:nvSpPr>
        <p:spPr>
          <a:xfrm>
            <a:off x="4300201" y="4320000"/>
            <a:ext cx="1980000" cy="1260000"/>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w="50800" cap="sq" cmpd="sng">
            <a:solidFill>
              <a:schemeClr val="bg1"/>
            </a:solidFill>
            <a:miter lim="800000"/>
          </a:ln>
        </p:spPr>
        <p:txBody>
          <a:bodyPr anchor="t">
            <a:normAutofit/>
          </a:bodyPr>
          <a:lstStyle>
            <a:lvl1pPr marL="0" indent="0" algn="ctr">
              <a:lnSpc>
                <a:spcPct val="150000"/>
              </a:lnSpc>
              <a:buNone/>
              <a:defRPr sz="1000"/>
            </a:lvl1pPr>
          </a:lstStyle>
          <a:p>
            <a:r>
              <a:rPr lang="en-US" noProof="0"/>
              <a:t>Click icon to add picture</a:t>
            </a:r>
            <a:endParaRPr lang="en-US" noProof="0" dirty="0"/>
          </a:p>
        </p:txBody>
      </p:sp>
      <p:pic>
        <p:nvPicPr>
          <p:cNvPr id="5" name="Afbeelding 4">
            <a:extLst>
              <a:ext uri="{FF2B5EF4-FFF2-40B4-BE49-F238E27FC236}">
                <a16:creationId xmlns:a16="http://schemas.microsoft.com/office/drawing/2014/main" id="{7779E325-E3F8-254B-818A-D16DB27A1898}"/>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10653991" y="6116059"/>
            <a:ext cx="1258524" cy="569482"/>
          </a:xfrm>
          <a:prstGeom prst="rect">
            <a:avLst/>
          </a:prstGeom>
        </p:spPr>
      </p:pic>
      <p:sp>
        <p:nvSpPr>
          <p:cNvPr id="3" name="Tijdelijke aanduiding voor voettekst 2">
            <a:extLst>
              <a:ext uri="{FF2B5EF4-FFF2-40B4-BE49-F238E27FC236}">
                <a16:creationId xmlns:a16="http://schemas.microsoft.com/office/drawing/2014/main" id="{647AE451-AE53-3F40-9E97-3E0CBF72266D}"/>
              </a:ext>
            </a:extLst>
          </p:cNvPr>
          <p:cNvSpPr>
            <a:spLocks noGrp="1"/>
          </p:cNvSpPr>
          <p:nvPr>
            <p:ph type="ftr" sz="quarter" idx="26"/>
          </p:nvPr>
        </p:nvSpPr>
        <p:spPr/>
        <p:txBody>
          <a:bodyPr/>
          <a:lstStyle/>
          <a:p>
            <a:endParaRPr lang="en-US" noProof="0"/>
          </a:p>
        </p:txBody>
      </p:sp>
      <p:sp>
        <p:nvSpPr>
          <p:cNvPr id="17" name="Date Placeholder 3">
            <a:extLst>
              <a:ext uri="{FF2B5EF4-FFF2-40B4-BE49-F238E27FC236}">
                <a16:creationId xmlns:a16="http://schemas.microsoft.com/office/drawing/2014/main" id="{F4D725D0-34A0-4240-BC95-80337638CBFA}"/>
              </a:ext>
            </a:extLst>
          </p:cNvPr>
          <p:cNvSpPr>
            <a:spLocks noGrp="1"/>
          </p:cNvSpPr>
          <p:nvPr>
            <p:ph type="dt" sz="half" idx="2"/>
          </p:nvPr>
        </p:nvSpPr>
        <p:spPr>
          <a:xfrm>
            <a:off x="7728154" y="6373932"/>
            <a:ext cx="2743200" cy="149271"/>
          </a:xfrm>
          <a:prstGeom prst="rect">
            <a:avLst/>
          </a:prstGeom>
        </p:spPr>
        <p:txBody>
          <a:bodyPr vert="horz" lIns="0" tIns="45720" rIns="72000" bIns="45720" rtlCol="0" anchor="ctr"/>
          <a:lstStyle>
            <a:lvl1pPr algn="r">
              <a:defRPr sz="1100">
                <a:solidFill>
                  <a:srgbClr val="002060"/>
                </a:solidFill>
              </a:defRPr>
            </a:lvl1pPr>
          </a:lstStyle>
          <a:p>
            <a:fld id="{F27EF06A-D140-4F8F-B1F4-A124DF7BC45C}" type="datetime3">
              <a:rPr lang="en-US" noProof="0" smtClean="0"/>
              <a:t>11 July 2024</a:t>
            </a:fld>
            <a:endParaRPr lang="en-US" noProof="0"/>
          </a:p>
        </p:txBody>
      </p:sp>
      <p:pic>
        <p:nvPicPr>
          <p:cNvPr id="15" name="Afbeelding 14">
            <a:extLst>
              <a:ext uri="{FF2B5EF4-FFF2-40B4-BE49-F238E27FC236}">
                <a16:creationId xmlns:a16="http://schemas.microsoft.com/office/drawing/2014/main" id="{E871D70B-E738-0C41-88BC-C7CFAB7BA48E}"/>
              </a:ext>
            </a:extLst>
          </p:cNvPr>
          <p:cNvPicPr>
            <a:picLocks noChangeAspect="1"/>
          </p:cNvPicPr>
          <p:nvPr userDrawn="1"/>
        </p:nvPicPr>
        <p:blipFill rotWithShape="1">
          <a:blip r:embed="rId9" cstate="screen">
            <a:extLst>
              <a:ext uri="{28A0092B-C50C-407E-A947-70E740481C1C}">
                <a14:useLocalDpi xmlns:a14="http://schemas.microsoft.com/office/drawing/2010/main" val="0"/>
              </a:ext>
            </a:extLst>
          </a:blip>
          <a:srcRect t="29334" b="60114"/>
          <a:stretch/>
        </p:blipFill>
        <p:spPr>
          <a:xfrm>
            <a:off x="4299000" y="5612271"/>
            <a:ext cx="7892999" cy="61257"/>
          </a:xfrm>
          <a:prstGeom prst="rect">
            <a:avLst/>
          </a:prstGeom>
        </p:spPr>
      </p:pic>
      <p:sp>
        <p:nvSpPr>
          <p:cNvPr id="6" name="Text Placeholder 5">
            <a:extLst>
              <a:ext uri="{FF2B5EF4-FFF2-40B4-BE49-F238E27FC236}">
                <a16:creationId xmlns:a16="http://schemas.microsoft.com/office/drawing/2014/main" id="{FB1CF518-449B-476B-A3E2-960B55585622}"/>
              </a:ext>
            </a:extLst>
          </p:cNvPr>
          <p:cNvSpPr>
            <a:spLocks noGrp="1"/>
          </p:cNvSpPr>
          <p:nvPr>
            <p:ph type="body" sz="quarter" idx="27" hasCustomPrompt="1"/>
          </p:nvPr>
        </p:nvSpPr>
        <p:spPr>
          <a:xfrm>
            <a:off x="0" y="424318"/>
            <a:ext cx="12192000" cy="466165"/>
          </a:xfrm>
        </p:spPr>
        <p:txBody>
          <a:bodyPr rIns="360000">
            <a:noAutofit/>
          </a:bodyPr>
          <a:lstStyle>
            <a:lvl1pPr algn="r">
              <a:defRPr lang="en-US" sz="2400" kern="1200" dirty="0" smtClean="0">
                <a:solidFill>
                  <a:srgbClr val="002060"/>
                </a:solidFill>
                <a:latin typeface="+mn-lt"/>
                <a:ea typeface="+mj-ea"/>
                <a:cs typeface="+mj-cs"/>
              </a:defRPr>
            </a:lvl1pPr>
          </a:lstStyle>
          <a:p>
            <a:pPr lvl="0"/>
            <a:r>
              <a:rPr lang="en-US" noProof="0"/>
              <a:t>subtitle lowercase</a:t>
            </a:r>
          </a:p>
        </p:txBody>
      </p:sp>
      <p:sp>
        <p:nvSpPr>
          <p:cNvPr id="18" name="Text Placeholder 5">
            <a:extLst>
              <a:ext uri="{FF2B5EF4-FFF2-40B4-BE49-F238E27FC236}">
                <a16:creationId xmlns:a16="http://schemas.microsoft.com/office/drawing/2014/main" id="{5775E655-A635-4532-97A8-AE9F7ACBF4E0}"/>
              </a:ext>
            </a:extLst>
          </p:cNvPr>
          <p:cNvSpPr>
            <a:spLocks noGrp="1"/>
          </p:cNvSpPr>
          <p:nvPr>
            <p:ph type="body" sz="quarter" idx="28" hasCustomPrompt="1"/>
          </p:nvPr>
        </p:nvSpPr>
        <p:spPr>
          <a:xfrm>
            <a:off x="-1200" y="54761"/>
            <a:ext cx="12192000" cy="396000"/>
          </a:xfrm>
        </p:spPr>
        <p:txBody>
          <a:bodyPr rIns="360000">
            <a:noAutofit/>
          </a:bodyPr>
          <a:lstStyle>
            <a:lvl1pPr algn="r">
              <a:defRPr lang="en-US" sz="2400" kern="1200" cap="all" baseline="0" dirty="0" smtClean="0">
                <a:solidFill>
                  <a:srgbClr val="002060"/>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pPr lvl="0"/>
            <a:r>
              <a:rPr lang="en-US" noProof="0" dirty="0"/>
              <a:t>title </a:t>
            </a:r>
            <a:r>
              <a:rPr lang="en-GB" dirty="0"/>
              <a:t>(in ALL CAPS)</a:t>
            </a:r>
            <a:endParaRPr lang="en-US" noProof="0" dirty="0"/>
          </a:p>
        </p:txBody>
      </p:sp>
    </p:spTree>
    <p:extLst>
      <p:ext uri="{BB962C8B-B14F-4D97-AF65-F5344CB8AC3E}">
        <p14:creationId xmlns:p14="http://schemas.microsoft.com/office/powerpoint/2010/main" val="14125038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rgbClr val="002060"/>
              </a:buClr>
              <a:buFontTx/>
              <a:buBlip>
                <a:blip r:embed="rId2"/>
              </a:buBlip>
              <a:defRPr/>
            </a:lvl1pPr>
            <a:lvl2pPr>
              <a:buClr>
                <a:schemeClr val="accent1">
                  <a:lumMod val="50000"/>
                </a:schemeClr>
              </a:buClr>
              <a:buSzPct val="110000"/>
              <a:buFont typeface="Wingdings" pitchFamily="2" charset="2"/>
              <a:buChar char="§"/>
              <a:defRPr/>
            </a:lvl2pPr>
            <a:lvl3pPr>
              <a:buClr>
                <a:schemeClr val="accent1">
                  <a:lumMod val="75000"/>
                </a:schemeClr>
              </a:buClr>
              <a:buSzPct val="130000"/>
              <a:buFont typeface="Calibri" pitchFamily="34" charset="0"/>
              <a:buChar char="–"/>
              <a:defRPr/>
            </a:lvl3pPr>
            <a:lvl4pPr>
              <a:buNone/>
              <a:defRPr/>
            </a:lvl4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DCD3DA31-5C12-4256-BAB1-C0B62999FD7F}" type="datetime1">
              <a:rPr lang="en-US" smtClean="0"/>
              <a:pPr/>
              <a:t>7/11/2024</a:t>
            </a:fld>
            <a:endParaRPr lang="en-CA" dirty="0"/>
          </a:p>
        </p:txBody>
      </p:sp>
      <p:sp>
        <p:nvSpPr>
          <p:cNvPr id="5" name="Footer Placeholder 4"/>
          <p:cNvSpPr>
            <a:spLocks noGrp="1"/>
          </p:cNvSpPr>
          <p:nvPr>
            <p:ph type="ftr" sz="quarter" idx="11"/>
          </p:nvPr>
        </p:nvSpPr>
        <p:spPr/>
        <p:txBody>
          <a:bodyPr/>
          <a:lstStyle>
            <a:lvl1pPr>
              <a:defRPr/>
            </a:lvl1pPr>
          </a:lstStyle>
          <a:p>
            <a:r>
              <a:rPr lang="en-CA" dirty="0"/>
              <a:t>Crater Awareness</a:t>
            </a:r>
          </a:p>
        </p:txBody>
      </p:sp>
      <p:sp>
        <p:nvSpPr>
          <p:cNvPr id="6" name="Slide Number Placeholder 5"/>
          <p:cNvSpPr>
            <a:spLocks noGrp="1"/>
          </p:cNvSpPr>
          <p:nvPr>
            <p:ph type="sldNum" sz="quarter" idx="12"/>
          </p:nvPr>
        </p:nvSpPr>
        <p:spPr/>
        <p:txBody>
          <a:bodyPr/>
          <a:lstStyle/>
          <a:p>
            <a:fld id="{4ABAEB58-80A5-40AB-B803-0FE6C0A717DC}" type="slidenum">
              <a:rPr lang="en-CA" smtClean="0"/>
              <a:pPr/>
              <a:t>‹#›</a:t>
            </a:fld>
            <a:endParaRPr lang="en-CA" dirty="0"/>
          </a:p>
        </p:txBody>
      </p:sp>
    </p:spTree>
    <p:extLst>
      <p:ext uri="{BB962C8B-B14F-4D97-AF65-F5344CB8AC3E}">
        <p14:creationId xmlns:p14="http://schemas.microsoft.com/office/powerpoint/2010/main" val="2549757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rgbClr val="002060"/>
              </a:buClr>
              <a:buFontTx/>
              <a:buBlip>
                <a:blip r:embed="rId2"/>
              </a:buBlip>
              <a:defRPr/>
            </a:lvl1pPr>
            <a:lvl2pPr>
              <a:buClr>
                <a:schemeClr val="accent1">
                  <a:lumMod val="50000"/>
                </a:schemeClr>
              </a:buClr>
              <a:buSzPct val="110000"/>
              <a:buFont typeface="Wingdings" pitchFamily="2" charset="2"/>
              <a:buChar char="§"/>
              <a:defRPr/>
            </a:lvl2pPr>
            <a:lvl3pPr>
              <a:buClr>
                <a:schemeClr val="accent1">
                  <a:lumMod val="75000"/>
                </a:schemeClr>
              </a:buClr>
              <a:buSzPct val="130000"/>
              <a:buFont typeface="Calibri" pitchFamily="34" charset="0"/>
              <a:buChar char="–"/>
              <a:defRPr/>
            </a:lvl3pPr>
            <a:lvl4pPr>
              <a:buNone/>
              <a:defRPr/>
            </a:lvl4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DCD3DA31-5C12-4256-BAB1-C0B62999FD7F}" type="datetime1">
              <a:rPr lang="en-US" smtClean="0"/>
              <a:pPr/>
              <a:t>7/11/2024</a:t>
            </a:fld>
            <a:endParaRPr lang="en-CA" dirty="0"/>
          </a:p>
        </p:txBody>
      </p:sp>
      <p:sp>
        <p:nvSpPr>
          <p:cNvPr id="5" name="Footer Placeholder 4"/>
          <p:cNvSpPr>
            <a:spLocks noGrp="1"/>
          </p:cNvSpPr>
          <p:nvPr>
            <p:ph type="ftr" sz="quarter" idx="11"/>
          </p:nvPr>
        </p:nvSpPr>
        <p:spPr/>
        <p:txBody>
          <a:bodyPr/>
          <a:lstStyle/>
          <a:p>
            <a:r>
              <a:rPr lang="en-CA" dirty="0"/>
              <a:t>Crater Awareness</a:t>
            </a:r>
          </a:p>
        </p:txBody>
      </p:sp>
      <p:sp>
        <p:nvSpPr>
          <p:cNvPr id="6" name="Slide Number Placeholder 5"/>
          <p:cNvSpPr>
            <a:spLocks noGrp="1"/>
          </p:cNvSpPr>
          <p:nvPr>
            <p:ph type="sldNum" sz="quarter" idx="12"/>
          </p:nvPr>
        </p:nvSpPr>
        <p:spPr/>
        <p:txBody>
          <a:bodyPr/>
          <a:lstStyle/>
          <a:p>
            <a:fld id="{4ABAEB58-80A5-40AB-B803-0FE6C0A717DC}" type="slidenum">
              <a:rPr lang="en-CA" smtClean="0"/>
              <a:pPr/>
              <a:t>‹#›</a:t>
            </a:fld>
            <a:endParaRPr lang="en-CA" dirty="0"/>
          </a:p>
        </p:txBody>
      </p:sp>
    </p:spTree>
    <p:extLst>
      <p:ext uri="{BB962C8B-B14F-4D97-AF65-F5344CB8AC3E}">
        <p14:creationId xmlns:p14="http://schemas.microsoft.com/office/powerpoint/2010/main" val="9400481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rgbClr val="002060"/>
              </a:buClr>
              <a:buFontTx/>
              <a:buBlip>
                <a:blip r:embed="rId2"/>
              </a:buBlip>
              <a:defRPr/>
            </a:lvl1pPr>
            <a:lvl2pPr>
              <a:buClr>
                <a:schemeClr val="accent1">
                  <a:lumMod val="50000"/>
                </a:schemeClr>
              </a:buClr>
              <a:buSzPct val="110000"/>
              <a:buFont typeface="Wingdings" pitchFamily="2" charset="2"/>
              <a:buChar char="§"/>
              <a:defRPr/>
            </a:lvl2pPr>
            <a:lvl3pPr>
              <a:buClr>
                <a:schemeClr val="accent1">
                  <a:lumMod val="75000"/>
                </a:schemeClr>
              </a:buClr>
              <a:buSzPct val="130000"/>
              <a:buFont typeface="Calibri" pitchFamily="34" charset="0"/>
              <a:buChar char="–"/>
              <a:defRPr/>
            </a:lvl3pPr>
            <a:lvl4pPr>
              <a:buNone/>
              <a:defRPr/>
            </a:lvl4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DCD3DA31-5C12-4256-BAB1-C0B62999FD7F}" type="datetime1">
              <a:rPr lang="en-US" smtClean="0"/>
              <a:pPr/>
              <a:t>7/11/2024</a:t>
            </a:fld>
            <a:endParaRPr lang="en-CA" dirty="0"/>
          </a:p>
        </p:txBody>
      </p:sp>
      <p:sp>
        <p:nvSpPr>
          <p:cNvPr id="5" name="Footer Placeholder 4"/>
          <p:cNvSpPr>
            <a:spLocks noGrp="1"/>
          </p:cNvSpPr>
          <p:nvPr>
            <p:ph type="ftr" sz="quarter" idx="11"/>
          </p:nvPr>
        </p:nvSpPr>
        <p:spPr/>
        <p:txBody>
          <a:bodyPr/>
          <a:lstStyle/>
          <a:p>
            <a:r>
              <a:rPr lang="en-CA" dirty="0"/>
              <a:t>Crater Awareness</a:t>
            </a:r>
          </a:p>
        </p:txBody>
      </p:sp>
      <p:sp>
        <p:nvSpPr>
          <p:cNvPr id="6" name="Slide Number Placeholder 5"/>
          <p:cNvSpPr>
            <a:spLocks noGrp="1"/>
          </p:cNvSpPr>
          <p:nvPr>
            <p:ph type="sldNum" sz="quarter" idx="12"/>
          </p:nvPr>
        </p:nvSpPr>
        <p:spPr/>
        <p:txBody>
          <a:bodyPr/>
          <a:lstStyle/>
          <a:p>
            <a:fld id="{4ABAEB58-80A5-40AB-B803-0FE6C0A717DC}" type="slidenum">
              <a:rPr lang="en-CA" smtClean="0"/>
              <a:pPr/>
              <a:t>‹#›</a:t>
            </a:fld>
            <a:endParaRPr lang="en-CA" dirty="0"/>
          </a:p>
        </p:txBody>
      </p:sp>
    </p:spTree>
    <p:extLst>
      <p:ext uri="{BB962C8B-B14F-4D97-AF65-F5344CB8AC3E}">
        <p14:creationId xmlns:p14="http://schemas.microsoft.com/office/powerpoint/2010/main" val="23534192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rgbClr val="002060"/>
              </a:buClr>
              <a:buFontTx/>
              <a:buBlip>
                <a:blip r:embed="rId2"/>
              </a:buBlip>
              <a:defRPr/>
            </a:lvl1pPr>
            <a:lvl2pPr>
              <a:buClr>
                <a:schemeClr val="accent1">
                  <a:lumMod val="50000"/>
                </a:schemeClr>
              </a:buClr>
              <a:buSzPct val="110000"/>
              <a:buFont typeface="Wingdings" pitchFamily="2" charset="2"/>
              <a:buChar char="§"/>
              <a:defRPr/>
            </a:lvl2pPr>
            <a:lvl3pPr>
              <a:buClr>
                <a:schemeClr val="accent1">
                  <a:lumMod val="75000"/>
                </a:schemeClr>
              </a:buClr>
              <a:buSzPct val="130000"/>
              <a:buFont typeface="Calibri" pitchFamily="34" charset="0"/>
              <a:buChar char="–"/>
              <a:defRPr/>
            </a:lvl3pPr>
            <a:lvl4pPr>
              <a:buNone/>
              <a:defRPr/>
            </a:lvl4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DCD3DA31-5C12-4256-BAB1-C0B62999FD7F}" type="datetime1">
              <a:rPr lang="en-US" smtClean="0"/>
              <a:pPr/>
              <a:t>7/11/2024</a:t>
            </a:fld>
            <a:endParaRPr lang="en-CA" dirty="0"/>
          </a:p>
        </p:txBody>
      </p:sp>
      <p:sp>
        <p:nvSpPr>
          <p:cNvPr id="5" name="Footer Placeholder 4"/>
          <p:cNvSpPr>
            <a:spLocks noGrp="1"/>
          </p:cNvSpPr>
          <p:nvPr>
            <p:ph type="ftr" sz="quarter" idx="11"/>
          </p:nvPr>
        </p:nvSpPr>
        <p:spPr/>
        <p:txBody>
          <a:bodyPr/>
          <a:lstStyle/>
          <a:p>
            <a:r>
              <a:rPr lang="en-CA" dirty="0"/>
              <a:t>Crater Awareness</a:t>
            </a:r>
          </a:p>
        </p:txBody>
      </p:sp>
      <p:sp>
        <p:nvSpPr>
          <p:cNvPr id="6" name="Slide Number Placeholder 5"/>
          <p:cNvSpPr>
            <a:spLocks noGrp="1"/>
          </p:cNvSpPr>
          <p:nvPr>
            <p:ph type="sldNum" sz="quarter" idx="12"/>
          </p:nvPr>
        </p:nvSpPr>
        <p:spPr/>
        <p:txBody>
          <a:bodyPr/>
          <a:lstStyle/>
          <a:p>
            <a:fld id="{4ABAEB58-80A5-40AB-B803-0FE6C0A717DC}" type="slidenum">
              <a:rPr lang="en-CA" smtClean="0"/>
              <a:pPr/>
              <a:t>‹#›</a:t>
            </a:fld>
            <a:endParaRPr lang="en-CA" dirty="0"/>
          </a:p>
        </p:txBody>
      </p:sp>
    </p:spTree>
    <p:extLst>
      <p:ext uri="{BB962C8B-B14F-4D97-AF65-F5344CB8AC3E}">
        <p14:creationId xmlns:p14="http://schemas.microsoft.com/office/powerpoint/2010/main" val="6192095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rgbClr val="002060"/>
              </a:buClr>
              <a:buFontTx/>
              <a:buBlip>
                <a:blip r:embed="rId2"/>
              </a:buBlip>
              <a:defRPr/>
            </a:lvl1pPr>
            <a:lvl2pPr>
              <a:buClr>
                <a:schemeClr val="accent1">
                  <a:lumMod val="50000"/>
                </a:schemeClr>
              </a:buClr>
              <a:buSzPct val="110000"/>
              <a:buFont typeface="Wingdings" pitchFamily="2" charset="2"/>
              <a:buChar char="§"/>
              <a:defRPr/>
            </a:lvl2pPr>
            <a:lvl3pPr>
              <a:buClr>
                <a:schemeClr val="accent1">
                  <a:lumMod val="75000"/>
                </a:schemeClr>
              </a:buClr>
              <a:buSzPct val="130000"/>
              <a:buFont typeface="Calibri" pitchFamily="34" charset="0"/>
              <a:buChar char="–"/>
              <a:defRPr/>
            </a:lvl3pPr>
            <a:lvl4pPr>
              <a:buNone/>
              <a:defRPr/>
            </a:lvl4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DCD3DA31-5C12-4256-BAB1-C0B62999FD7F}" type="datetime1">
              <a:rPr lang="en-US" smtClean="0"/>
              <a:pPr/>
              <a:t>7/11/2024</a:t>
            </a:fld>
            <a:endParaRPr lang="en-CA" dirty="0"/>
          </a:p>
        </p:txBody>
      </p:sp>
      <p:sp>
        <p:nvSpPr>
          <p:cNvPr id="5" name="Footer Placeholder 4"/>
          <p:cNvSpPr>
            <a:spLocks noGrp="1"/>
          </p:cNvSpPr>
          <p:nvPr>
            <p:ph type="ftr" sz="quarter" idx="11"/>
          </p:nvPr>
        </p:nvSpPr>
        <p:spPr/>
        <p:txBody>
          <a:bodyPr/>
          <a:lstStyle/>
          <a:p>
            <a:r>
              <a:rPr lang="en-CA" dirty="0"/>
              <a:t>Crater Awareness</a:t>
            </a:r>
          </a:p>
        </p:txBody>
      </p:sp>
      <p:sp>
        <p:nvSpPr>
          <p:cNvPr id="6" name="Slide Number Placeholder 5"/>
          <p:cNvSpPr>
            <a:spLocks noGrp="1"/>
          </p:cNvSpPr>
          <p:nvPr>
            <p:ph type="sldNum" sz="quarter" idx="12"/>
          </p:nvPr>
        </p:nvSpPr>
        <p:spPr/>
        <p:txBody>
          <a:bodyPr/>
          <a:lstStyle/>
          <a:p>
            <a:fld id="{4ABAEB58-80A5-40AB-B803-0FE6C0A717DC}" type="slidenum">
              <a:rPr lang="en-CA" smtClean="0"/>
              <a:pPr/>
              <a:t>‹#›</a:t>
            </a:fld>
            <a:endParaRPr lang="en-CA" dirty="0"/>
          </a:p>
        </p:txBody>
      </p:sp>
    </p:spTree>
    <p:extLst>
      <p:ext uri="{BB962C8B-B14F-4D97-AF65-F5344CB8AC3E}">
        <p14:creationId xmlns:p14="http://schemas.microsoft.com/office/powerpoint/2010/main" val="2611245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_Manufacturing/Logistics/Supply Chain">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DB8D49D3-34FC-4CDB-BCB7-E05A1B98E59E}"/>
              </a:ext>
            </a:extLst>
          </p:cNvPr>
          <p:cNvSpPr>
            <a:spLocks noGrp="1"/>
          </p:cNvSpPr>
          <p:nvPr>
            <p:ph type="pic" sz="quarter" idx="18"/>
          </p:nvPr>
        </p:nvSpPr>
        <p:spPr>
          <a:xfrm>
            <a:off x="0" y="952250"/>
            <a:ext cx="12193200" cy="397975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a:normAutofit/>
          </a:bodyPr>
          <a:lstStyle>
            <a:lvl1pPr marL="0" indent="0" algn="ctr">
              <a:lnSpc>
                <a:spcPct val="200000"/>
              </a:lnSpc>
              <a:buNone/>
              <a:defRPr sz="1600"/>
            </a:lvl1pPr>
          </a:lstStyle>
          <a:p>
            <a:r>
              <a:rPr lang="en-US" noProof="0"/>
              <a:t>Click icon to add picture</a:t>
            </a:r>
            <a:endParaRPr lang="en-US" noProof="0" dirty="0"/>
          </a:p>
        </p:txBody>
      </p:sp>
      <p:sp>
        <p:nvSpPr>
          <p:cNvPr id="74" name="Content Placeholder 73">
            <a:extLst>
              <a:ext uri="{FF2B5EF4-FFF2-40B4-BE49-F238E27FC236}">
                <a16:creationId xmlns:a16="http://schemas.microsoft.com/office/drawing/2014/main" id="{87061CE5-B8CB-4EAE-A9C2-A0C3338CF192}"/>
              </a:ext>
            </a:extLst>
          </p:cNvPr>
          <p:cNvSpPr>
            <a:spLocks noGrp="1"/>
          </p:cNvSpPr>
          <p:nvPr>
            <p:ph sz="quarter" idx="24" hasCustomPrompt="1"/>
          </p:nvPr>
        </p:nvSpPr>
        <p:spPr>
          <a:xfrm>
            <a:off x="0" y="3499200"/>
            <a:ext cx="12192000" cy="1432800"/>
          </a:xfrm>
          <a:blipFill>
            <a:blip r:embed="rId3" cstate="screen">
              <a:alphaModFix amt="80000"/>
              <a:extLst>
                <a:ext uri="{28A0092B-C50C-407E-A947-70E740481C1C}">
                  <a14:useLocalDpi xmlns:a14="http://schemas.microsoft.com/office/drawing/2010/main" val="0"/>
                </a:ext>
              </a:extLst>
            </a:blip>
            <a:stretch>
              <a:fillRect/>
            </a:stretch>
          </a:blipFill>
        </p:spPr>
        <p:txBody>
          <a:bodyPr tIns="108000" rIns="360000">
            <a:normAutofit/>
          </a:bodyPr>
          <a:lstStyle>
            <a:lvl1pPr marL="324000" algn="r">
              <a:lnSpc>
                <a:spcPct val="100000"/>
              </a:lnSpc>
              <a:spcBef>
                <a:spcPts val="300"/>
              </a:spcBef>
              <a:defRPr sz="1400">
                <a:solidFill>
                  <a:schemeClr val="bg1"/>
                </a:solidFill>
              </a:defRPr>
            </a:lvl1pPr>
          </a:lstStyle>
          <a:p>
            <a:pPr lvl="0"/>
            <a:r>
              <a:rPr lang="en-US" noProof="0" dirty="0"/>
              <a:t>Please add the names of the presenters</a:t>
            </a:r>
            <a:br>
              <a:rPr lang="en-US" noProof="0" dirty="0"/>
            </a:br>
            <a:r>
              <a:rPr lang="nl-NL" dirty="0"/>
              <a:t>BY: FULL NAME, job </a:t>
            </a:r>
            <a:r>
              <a:rPr lang="nl-NL" dirty="0" err="1"/>
              <a:t>title</a:t>
            </a:r>
            <a:r>
              <a:rPr lang="nl-NL" dirty="0"/>
              <a:t> /// FULL NAME, job </a:t>
            </a:r>
            <a:r>
              <a:rPr lang="nl-NL" dirty="0" err="1"/>
              <a:t>title</a:t>
            </a:r>
            <a:endParaRPr lang="en-US" noProof="0" dirty="0"/>
          </a:p>
        </p:txBody>
      </p:sp>
      <p:sp>
        <p:nvSpPr>
          <p:cNvPr id="36" name="Picture Placeholder 29">
            <a:extLst>
              <a:ext uri="{FF2B5EF4-FFF2-40B4-BE49-F238E27FC236}">
                <a16:creationId xmlns:a16="http://schemas.microsoft.com/office/drawing/2014/main" id="{7F8B8998-FA5E-498C-AD1C-E3B63528570D}"/>
              </a:ext>
            </a:extLst>
          </p:cNvPr>
          <p:cNvSpPr>
            <a:spLocks noGrp="1"/>
          </p:cNvSpPr>
          <p:nvPr>
            <p:ph type="pic" sz="quarter" idx="17"/>
          </p:nvPr>
        </p:nvSpPr>
        <p:spPr>
          <a:xfrm>
            <a:off x="10240201" y="4320000"/>
            <a:ext cx="1980000" cy="12600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50800" cap="sq" cmpd="sng">
            <a:solidFill>
              <a:schemeClr val="bg1"/>
            </a:solidFill>
            <a:miter lim="800000"/>
          </a:ln>
        </p:spPr>
        <p:txBody>
          <a:bodyPr anchor="t">
            <a:normAutofit/>
          </a:bodyPr>
          <a:lstStyle>
            <a:lvl1pPr marL="0" indent="0" algn="ctr">
              <a:lnSpc>
                <a:spcPct val="150000"/>
              </a:lnSpc>
              <a:buNone/>
              <a:defRPr sz="1000"/>
            </a:lvl1pPr>
          </a:lstStyle>
          <a:p>
            <a:r>
              <a:rPr lang="en-US" noProof="0"/>
              <a:t>Click icon to add picture</a:t>
            </a:r>
          </a:p>
        </p:txBody>
      </p:sp>
      <p:sp>
        <p:nvSpPr>
          <p:cNvPr id="42" name="Picture Placeholder 29">
            <a:extLst>
              <a:ext uri="{FF2B5EF4-FFF2-40B4-BE49-F238E27FC236}">
                <a16:creationId xmlns:a16="http://schemas.microsoft.com/office/drawing/2014/main" id="{A803E9EB-AB0C-4908-BD2F-DF32DE081A39}"/>
              </a:ext>
            </a:extLst>
          </p:cNvPr>
          <p:cNvSpPr>
            <a:spLocks noGrp="1"/>
          </p:cNvSpPr>
          <p:nvPr>
            <p:ph type="pic" sz="quarter" idx="19"/>
          </p:nvPr>
        </p:nvSpPr>
        <p:spPr>
          <a:xfrm>
            <a:off x="8260201" y="4320000"/>
            <a:ext cx="1980000" cy="1260000"/>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w="50800" cap="sq" cmpd="sng">
            <a:solidFill>
              <a:schemeClr val="bg1"/>
            </a:solidFill>
            <a:miter lim="800000"/>
          </a:ln>
        </p:spPr>
        <p:txBody>
          <a:bodyPr anchor="t">
            <a:normAutofit/>
          </a:bodyPr>
          <a:lstStyle>
            <a:lvl1pPr marL="0" indent="0" algn="ctr">
              <a:lnSpc>
                <a:spcPct val="150000"/>
              </a:lnSpc>
              <a:buNone/>
              <a:defRPr sz="1000"/>
            </a:lvl1pPr>
          </a:lstStyle>
          <a:p>
            <a:r>
              <a:rPr lang="en-US" noProof="0"/>
              <a:t>Click icon to add picture</a:t>
            </a:r>
          </a:p>
        </p:txBody>
      </p:sp>
      <p:sp>
        <p:nvSpPr>
          <p:cNvPr id="43" name="Picture Placeholder 29">
            <a:extLst>
              <a:ext uri="{FF2B5EF4-FFF2-40B4-BE49-F238E27FC236}">
                <a16:creationId xmlns:a16="http://schemas.microsoft.com/office/drawing/2014/main" id="{D579F2AB-0922-460A-9CCF-21DF32F3AA0D}"/>
              </a:ext>
            </a:extLst>
          </p:cNvPr>
          <p:cNvSpPr>
            <a:spLocks noGrp="1"/>
          </p:cNvSpPr>
          <p:nvPr>
            <p:ph type="pic" sz="quarter" idx="20"/>
          </p:nvPr>
        </p:nvSpPr>
        <p:spPr>
          <a:xfrm>
            <a:off x="6280201" y="4320000"/>
            <a:ext cx="1980000" cy="1260000"/>
          </a:xfrm>
          <a:prstGeom prst="rect">
            <a:avLst/>
          </a:prstGeom>
          <a:blipFill dpi="0" rotWithShape="1">
            <a:blip r:embed="rId6" cstate="print">
              <a:extLst>
                <a:ext uri="{28A0092B-C50C-407E-A947-70E740481C1C}">
                  <a14:useLocalDpi xmlns:a14="http://schemas.microsoft.com/office/drawing/2010/main" val="0"/>
                </a:ext>
              </a:extLst>
            </a:blip>
            <a:srcRect/>
            <a:stretch>
              <a:fillRect r="1"/>
            </a:stretch>
          </a:blipFill>
          <a:ln w="50800" cap="sq" cmpd="sng">
            <a:solidFill>
              <a:schemeClr val="bg1"/>
            </a:solidFill>
            <a:miter lim="800000"/>
          </a:ln>
        </p:spPr>
        <p:txBody>
          <a:bodyPr anchor="t">
            <a:normAutofit/>
          </a:bodyPr>
          <a:lstStyle>
            <a:lvl1pPr marL="0" indent="0" algn="ctr">
              <a:lnSpc>
                <a:spcPct val="150000"/>
              </a:lnSpc>
              <a:buNone/>
              <a:defRPr sz="1000"/>
            </a:lvl1pPr>
          </a:lstStyle>
          <a:p>
            <a:r>
              <a:rPr lang="en-US" noProof="0"/>
              <a:t>Click icon to add picture</a:t>
            </a:r>
            <a:endParaRPr lang="en-US" noProof="0" dirty="0"/>
          </a:p>
        </p:txBody>
      </p:sp>
      <p:sp>
        <p:nvSpPr>
          <p:cNvPr id="44" name="Picture Placeholder 29">
            <a:extLst>
              <a:ext uri="{FF2B5EF4-FFF2-40B4-BE49-F238E27FC236}">
                <a16:creationId xmlns:a16="http://schemas.microsoft.com/office/drawing/2014/main" id="{44C3B532-8317-4E32-BD3F-E2CA313AAEDE}"/>
              </a:ext>
            </a:extLst>
          </p:cNvPr>
          <p:cNvSpPr>
            <a:spLocks noGrp="1"/>
          </p:cNvSpPr>
          <p:nvPr>
            <p:ph type="pic" sz="quarter" idx="21"/>
          </p:nvPr>
        </p:nvSpPr>
        <p:spPr>
          <a:xfrm>
            <a:off x="4300201" y="4320000"/>
            <a:ext cx="1980000" cy="1260000"/>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w="50800" cap="sq" cmpd="sng">
            <a:solidFill>
              <a:schemeClr val="bg1"/>
            </a:solidFill>
            <a:miter lim="800000"/>
          </a:ln>
        </p:spPr>
        <p:txBody>
          <a:bodyPr anchor="t">
            <a:normAutofit/>
          </a:bodyPr>
          <a:lstStyle>
            <a:lvl1pPr marL="0" indent="0" algn="ctr">
              <a:lnSpc>
                <a:spcPct val="150000"/>
              </a:lnSpc>
              <a:buNone/>
              <a:defRPr sz="1000"/>
            </a:lvl1pPr>
          </a:lstStyle>
          <a:p>
            <a:r>
              <a:rPr lang="en-US" noProof="0"/>
              <a:t>Click icon to add picture</a:t>
            </a:r>
            <a:endParaRPr lang="en-US" noProof="0" dirty="0"/>
          </a:p>
        </p:txBody>
      </p:sp>
      <p:pic>
        <p:nvPicPr>
          <p:cNvPr id="5" name="Afbeelding 4">
            <a:extLst>
              <a:ext uri="{FF2B5EF4-FFF2-40B4-BE49-F238E27FC236}">
                <a16:creationId xmlns:a16="http://schemas.microsoft.com/office/drawing/2014/main" id="{7779E325-E3F8-254B-818A-D16DB27A1898}"/>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10653991" y="6116059"/>
            <a:ext cx="1258524" cy="569482"/>
          </a:xfrm>
          <a:prstGeom prst="rect">
            <a:avLst/>
          </a:prstGeom>
        </p:spPr>
      </p:pic>
      <p:sp>
        <p:nvSpPr>
          <p:cNvPr id="3" name="Tijdelijke aanduiding voor voettekst 2">
            <a:extLst>
              <a:ext uri="{FF2B5EF4-FFF2-40B4-BE49-F238E27FC236}">
                <a16:creationId xmlns:a16="http://schemas.microsoft.com/office/drawing/2014/main" id="{647AE451-AE53-3F40-9E97-3E0CBF72266D}"/>
              </a:ext>
            </a:extLst>
          </p:cNvPr>
          <p:cNvSpPr>
            <a:spLocks noGrp="1"/>
          </p:cNvSpPr>
          <p:nvPr>
            <p:ph type="ftr" sz="quarter" idx="26"/>
          </p:nvPr>
        </p:nvSpPr>
        <p:spPr/>
        <p:txBody>
          <a:bodyPr/>
          <a:lstStyle/>
          <a:p>
            <a:endParaRPr lang="en-US" noProof="0"/>
          </a:p>
        </p:txBody>
      </p:sp>
      <p:sp>
        <p:nvSpPr>
          <p:cNvPr id="17" name="Date Placeholder 3">
            <a:extLst>
              <a:ext uri="{FF2B5EF4-FFF2-40B4-BE49-F238E27FC236}">
                <a16:creationId xmlns:a16="http://schemas.microsoft.com/office/drawing/2014/main" id="{F4D725D0-34A0-4240-BC95-80337638CBFA}"/>
              </a:ext>
            </a:extLst>
          </p:cNvPr>
          <p:cNvSpPr>
            <a:spLocks noGrp="1"/>
          </p:cNvSpPr>
          <p:nvPr>
            <p:ph type="dt" sz="half" idx="2"/>
          </p:nvPr>
        </p:nvSpPr>
        <p:spPr>
          <a:xfrm>
            <a:off x="7728154" y="6373932"/>
            <a:ext cx="2743200" cy="149271"/>
          </a:xfrm>
          <a:prstGeom prst="rect">
            <a:avLst/>
          </a:prstGeom>
        </p:spPr>
        <p:txBody>
          <a:bodyPr vert="horz" lIns="0" tIns="45720" rIns="72000" bIns="45720" rtlCol="0" anchor="ctr"/>
          <a:lstStyle>
            <a:lvl1pPr algn="r">
              <a:defRPr sz="1100">
                <a:solidFill>
                  <a:srgbClr val="002060"/>
                </a:solidFill>
              </a:defRPr>
            </a:lvl1pPr>
          </a:lstStyle>
          <a:p>
            <a:fld id="{F27EF06A-D140-4F8F-B1F4-A124DF7BC45C}" type="datetime3">
              <a:rPr lang="en-US" noProof="0" smtClean="0"/>
              <a:t>11 July 2024</a:t>
            </a:fld>
            <a:endParaRPr lang="en-US" noProof="0"/>
          </a:p>
        </p:txBody>
      </p:sp>
      <p:pic>
        <p:nvPicPr>
          <p:cNvPr id="15" name="Afbeelding 14">
            <a:extLst>
              <a:ext uri="{FF2B5EF4-FFF2-40B4-BE49-F238E27FC236}">
                <a16:creationId xmlns:a16="http://schemas.microsoft.com/office/drawing/2014/main" id="{E871D70B-E738-0C41-88BC-C7CFAB7BA48E}"/>
              </a:ext>
            </a:extLst>
          </p:cNvPr>
          <p:cNvPicPr>
            <a:picLocks noChangeAspect="1"/>
          </p:cNvPicPr>
          <p:nvPr userDrawn="1"/>
        </p:nvPicPr>
        <p:blipFill rotWithShape="1">
          <a:blip r:embed="rId9" cstate="screen">
            <a:extLst>
              <a:ext uri="{28A0092B-C50C-407E-A947-70E740481C1C}">
                <a14:useLocalDpi xmlns:a14="http://schemas.microsoft.com/office/drawing/2010/main" val="0"/>
              </a:ext>
            </a:extLst>
          </a:blip>
          <a:srcRect t="29334" b="60114"/>
          <a:stretch/>
        </p:blipFill>
        <p:spPr>
          <a:xfrm>
            <a:off x="4299000" y="5612271"/>
            <a:ext cx="7892999" cy="61257"/>
          </a:xfrm>
          <a:prstGeom prst="rect">
            <a:avLst/>
          </a:prstGeom>
        </p:spPr>
      </p:pic>
      <p:sp>
        <p:nvSpPr>
          <p:cNvPr id="6" name="Text Placeholder 5">
            <a:extLst>
              <a:ext uri="{FF2B5EF4-FFF2-40B4-BE49-F238E27FC236}">
                <a16:creationId xmlns:a16="http://schemas.microsoft.com/office/drawing/2014/main" id="{FB1CF518-449B-476B-A3E2-960B55585622}"/>
              </a:ext>
            </a:extLst>
          </p:cNvPr>
          <p:cNvSpPr>
            <a:spLocks noGrp="1"/>
          </p:cNvSpPr>
          <p:nvPr>
            <p:ph type="body" sz="quarter" idx="27" hasCustomPrompt="1"/>
          </p:nvPr>
        </p:nvSpPr>
        <p:spPr>
          <a:xfrm>
            <a:off x="0" y="424318"/>
            <a:ext cx="12192000" cy="466165"/>
          </a:xfrm>
        </p:spPr>
        <p:txBody>
          <a:bodyPr rIns="360000">
            <a:noAutofit/>
          </a:bodyPr>
          <a:lstStyle>
            <a:lvl1pPr algn="r">
              <a:defRPr lang="en-US" sz="2400" kern="1200" dirty="0" smtClean="0">
                <a:solidFill>
                  <a:srgbClr val="002060"/>
                </a:solidFill>
                <a:latin typeface="+mn-lt"/>
                <a:ea typeface="+mj-ea"/>
                <a:cs typeface="+mj-cs"/>
              </a:defRPr>
            </a:lvl1pPr>
          </a:lstStyle>
          <a:p>
            <a:pPr lvl="0"/>
            <a:r>
              <a:rPr lang="en-US" noProof="0"/>
              <a:t>subtitle lowercase</a:t>
            </a:r>
          </a:p>
        </p:txBody>
      </p:sp>
      <p:sp>
        <p:nvSpPr>
          <p:cNvPr id="18" name="Text Placeholder 5">
            <a:extLst>
              <a:ext uri="{FF2B5EF4-FFF2-40B4-BE49-F238E27FC236}">
                <a16:creationId xmlns:a16="http://schemas.microsoft.com/office/drawing/2014/main" id="{5775E655-A635-4532-97A8-AE9F7ACBF4E0}"/>
              </a:ext>
            </a:extLst>
          </p:cNvPr>
          <p:cNvSpPr>
            <a:spLocks noGrp="1"/>
          </p:cNvSpPr>
          <p:nvPr>
            <p:ph type="body" sz="quarter" idx="28" hasCustomPrompt="1"/>
          </p:nvPr>
        </p:nvSpPr>
        <p:spPr>
          <a:xfrm>
            <a:off x="-1200" y="54761"/>
            <a:ext cx="12192000" cy="396000"/>
          </a:xfrm>
        </p:spPr>
        <p:txBody>
          <a:bodyPr rIns="360000">
            <a:noAutofit/>
          </a:bodyPr>
          <a:lstStyle>
            <a:lvl1pPr algn="r">
              <a:defRPr lang="en-US" sz="2400" kern="1200" cap="all" baseline="0" dirty="0" smtClean="0">
                <a:solidFill>
                  <a:srgbClr val="002060"/>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pPr lvl="0"/>
            <a:r>
              <a:rPr lang="en-US" noProof="0" dirty="0"/>
              <a:t>title </a:t>
            </a:r>
            <a:r>
              <a:rPr lang="en-GB" dirty="0"/>
              <a:t>(in ALL CAPS)</a:t>
            </a:r>
            <a:endParaRPr lang="en-US" noProof="0" dirty="0"/>
          </a:p>
        </p:txBody>
      </p:sp>
    </p:spTree>
    <p:extLst>
      <p:ext uri="{BB962C8B-B14F-4D97-AF65-F5344CB8AC3E}">
        <p14:creationId xmlns:p14="http://schemas.microsoft.com/office/powerpoint/2010/main" val="3963259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_HR">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DB8D49D3-34FC-4CDB-BCB7-E05A1B98E59E}"/>
              </a:ext>
            </a:extLst>
          </p:cNvPr>
          <p:cNvSpPr>
            <a:spLocks noGrp="1"/>
          </p:cNvSpPr>
          <p:nvPr>
            <p:ph type="pic" sz="quarter" idx="18"/>
          </p:nvPr>
        </p:nvSpPr>
        <p:spPr>
          <a:xfrm>
            <a:off x="0" y="952250"/>
            <a:ext cx="12193200" cy="3979750"/>
          </a:xfrm>
          <a:prstGeom prst="rect">
            <a:avLst/>
          </a:prstGeom>
          <a:blipFill dpi="0" rotWithShape="1">
            <a:blip r:embed="rId2" cstate="print">
              <a:extLst>
                <a:ext uri="{28A0092B-C50C-407E-A947-70E740481C1C}">
                  <a14:useLocalDpi xmlns:a14="http://schemas.microsoft.com/office/drawing/2010/main" val="0"/>
                </a:ext>
              </a:extLst>
            </a:blip>
            <a:srcRect/>
            <a:stretch>
              <a:fillRect r="40"/>
            </a:stretch>
          </a:blipFill>
        </p:spPr>
        <p:txBody>
          <a:bodyPr>
            <a:normAutofit/>
          </a:bodyPr>
          <a:lstStyle>
            <a:lvl1pPr marL="0" indent="0" algn="ctr">
              <a:lnSpc>
                <a:spcPct val="200000"/>
              </a:lnSpc>
              <a:buNone/>
              <a:defRPr sz="1600"/>
            </a:lvl1pPr>
          </a:lstStyle>
          <a:p>
            <a:r>
              <a:rPr lang="en-US" noProof="0"/>
              <a:t>Click icon to add picture</a:t>
            </a:r>
            <a:endParaRPr lang="en-US" noProof="0" dirty="0"/>
          </a:p>
        </p:txBody>
      </p:sp>
      <p:sp>
        <p:nvSpPr>
          <p:cNvPr id="74" name="Content Placeholder 73">
            <a:extLst>
              <a:ext uri="{FF2B5EF4-FFF2-40B4-BE49-F238E27FC236}">
                <a16:creationId xmlns:a16="http://schemas.microsoft.com/office/drawing/2014/main" id="{87061CE5-B8CB-4EAE-A9C2-A0C3338CF192}"/>
              </a:ext>
            </a:extLst>
          </p:cNvPr>
          <p:cNvSpPr>
            <a:spLocks noGrp="1"/>
          </p:cNvSpPr>
          <p:nvPr>
            <p:ph sz="quarter" idx="24" hasCustomPrompt="1"/>
          </p:nvPr>
        </p:nvSpPr>
        <p:spPr>
          <a:xfrm>
            <a:off x="0" y="3499200"/>
            <a:ext cx="12192000" cy="1432800"/>
          </a:xfrm>
          <a:blipFill>
            <a:blip r:embed="rId3" cstate="screen">
              <a:alphaModFix amt="80000"/>
              <a:extLst>
                <a:ext uri="{28A0092B-C50C-407E-A947-70E740481C1C}">
                  <a14:useLocalDpi xmlns:a14="http://schemas.microsoft.com/office/drawing/2010/main" val="0"/>
                </a:ext>
              </a:extLst>
            </a:blip>
            <a:stretch>
              <a:fillRect/>
            </a:stretch>
          </a:blipFill>
        </p:spPr>
        <p:txBody>
          <a:bodyPr tIns="108000" rIns="360000">
            <a:normAutofit/>
          </a:bodyPr>
          <a:lstStyle>
            <a:lvl1pPr marL="324000" algn="r">
              <a:lnSpc>
                <a:spcPct val="100000"/>
              </a:lnSpc>
              <a:spcBef>
                <a:spcPts val="300"/>
              </a:spcBef>
              <a:defRPr sz="1400">
                <a:solidFill>
                  <a:schemeClr val="bg1"/>
                </a:solidFill>
              </a:defRPr>
            </a:lvl1pPr>
          </a:lstStyle>
          <a:p>
            <a:pPr lvl="0"/>
            <a:r>
              <a:rPr lang="en-US" noProof="0" dirty="0"/>
              <a:t>Please add the names of the presenters</a:t>
            </a:r>
            <a:br>
              <a:rPr lang="en-US" noProof="0" dirty="0"/>
            </a:br>
            <a:r>
              <a:rPr lang="nl-NL" dirty="0"/>
              <a:t>BY: FULL NAME, job </a:t>
            </a:r>
            <a:r>
              <a:rPr lang="nl-NL" dirty="0" err="1"/>
              <a:t>title</a:t>
            </a:r>
            <a:r>
              <a:rPr lang="nl-NL" dirty="0"/>
              <a:t> /// FULL NAME, job </a:t>
            </a:r>
            <a:r>
              <a:rPr lang="nl-NL" dirty="0" err="1"/>
              <a:t>title</a:t>
            </a:r>
            <a:endParaRPr lang="en-US" noProof="0" dirty="0"/>
          </a:p>
        </p:txBody>
      </p:sp>
      <p:sp>
        <p:nvSpPr>
          <p:cNvPr id="36" name="Picture Placeholder 29">
            <a:extLst>
              <a:ext uri="{FF2B5EF4-FFF2-40B4-BE49-F238E27FC236}">
                <a16:creationId xmlns:a16="http://schemas.microsoft.com/office/drawing/2014/main" id="{7F8B8998-FA5E-498C-AD1C-E3B63528570D}"/>
              </a:ext>
            </a:extLst>
          </p:cNvPr>
          <p:cNvSpPr>
            <a:spLocks noGrp="1"/>
          </p:cNvSpPr>
          <p:nvPr>
            <p:ph type="pic" sz="quarter" idx="17"/>
          </p:nvPr>
        </p:nvSpPr>
        <p:spPr>
          <a:xfrm>
            <a:off x="10240201" y="4320000"/>
            <a:ext cx="1980000" cy="12600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50800" cap="sq" cmpd="sng">
            <a:solidFill>
              <a:schemeClr val="bg1"/>
            </a:solidFill>
            <a:miter lim="800000"/>
          </a:ln>
        </p:spPr>
        <p:txBody>
          <a:bodyPr anchor="t">
            <a:normAutofit/>
          </a:bodyPr>
          <a:lstStyle>
            <a:lvl1pPr marL="0" indent="0" algn="ctr">
              <a:lnSpc>
                <a:spcPct val="150000"/>
              </a:lnSpc>
              <a:buNone/>
              <a:defRPr sz="1000"/>
            </a:lvl1pPr>
          </a:lstStyle>
          <a:p>
            <a:r>
              <a:rPr lang="en-US" noProof="0"/>
              <a:t>Click icon to add picture</a:t>
            </a:r>
          </a:p>
        </p:txBody>
      </p:sp>
      <p:sp>
        <p:nvSpPr>
          <p:cNvPr id="42" name="Picture Placeholder 29">
            <a:extLst>
              <a:ext uri="{FF2B5EF4-FFF2-40B4-BE49-F238E27FC236}">
                <a16:creationId xmlns:a16="http://schemas.microsoft.com/office/drawing/2014/main" id="{A803E9EB-AB0C-4908-BD2F-DF32DE081A39}"/>
              </a:ext>
            </a:extLst>
          </p:cNvPr>
          <p:cNvSpPr>
            <a:spLocks noGrp="1"/>
          </p:cNvSpPr>
          <p:nvPr>
            <p:ph type="pic" sz="quarter" idx="19"/>
          </p:nvPr>
        </p:nvSpPr>
        <p:spPr>
          <a:xfrm>
            <a:off x="8260201" y="4320000"/>
            <a:ext cx="1980000" cy="1260000"/>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w="50800" cap="sq" cmpd="sng">
            <a:solidFill>
              <a:schemeClr val="bg1"/>
            </a:solidFill>
            <a:miter lim="800000"/>
          </a:ln>
        </p:spPr>
        <p:txBody>
          <a:bodyPr anchor="t">
            <a:normAutofit/>
          </a:bodyPr>
          <a:lstStyle>
            <a:lvl1pPr marL="0" indent="0" algn="ctr">
              <a:lnSpc>
                <a:spcPct val="150000"/>
              </a:lnSpc>
              <a:buNone/>
              <a:defRPr sz="1000"/>
            </a:lvl1pPr>
          </a:lstStyle>
          <a:p>
            <a:r>
              <a:rPr lang="en-US" noProof="0"/>
              <a:t>Click icon to add picture</a:t>
            </a:r>
          </a:p>
        </p:txBody>
      </p:sp>
      <p:sp>
        <p:nvSpPr>
          <p:cNvPr id="43" name="Picture Placeholder 29">
            <a:extLst>
              <a:ext uri="{FF2B5EF4-FFF2-40B4-BE49-F238E27FC236}">
                <a16:creationId xmlns:a16="http://schemas.microsoft.com/office/drawing/2014/main" id="{D579F2AB-0922-460A-9CCF-21DF32F3AA0D}"/>
              </a:ext>
            </a:extLst>
          </p:cNvPr>
          <p:cNvSpPr>
            <a:spLocks noGrp="1"/>
          </p:cNvSpPr>
          <p:nvPr>
            <p:ph type="pic" sz="quarter" idx="20"/>
          </p:nvPr>
        </p:nvSpPr>
        <p:spPr>
          <a:xfrm>
            <a:off x="6280201" y="4320000"/>
            <a:ext cx="1980000" cy="1260000"/>
          </a:xfrm>
          <a:prstGeom prst="rect">
            <a:avLst/>
          </a:prstGeom>
          <a:blipFill dpi="0" rotWithShape="1">
            <a:blip r:embed="rId6" cstate="print">
              <a:extLst>
                <a:ext uri="{28A0092B-C50C-407E-A947-70E740481C1C}">
                  <a14:useLocalDpi xmlns:a14="http://schemas.microsoft.com/office/drawing/2010/main" val="0"/>
                </a:ext>
              </a:extLst>
            </a:blip>
            <a:srcRect/>
            <a:stretch>
              <a:fillRect l="1364" r="1364"/>
            </a:stretch>
          </a:blipFill>
          <a:ln w="50800" cap="sq" cmpd="sng">
            <a:solidFill>
              <a:schemeClr val="bg1"/>
            </a:solidFill>
            <a:miter lim="800000"/>
          </a:ln>
        </p:spPr>
        <p:txBody>
          <a:bodyPr anchor="t">
            <a:normAutofit/>
          </a:bodyPr>
          <a:lstStyle>
            <a:lvl1pPr marL="0" indent="0" algn="ctr">
              <a:lnSpc>
                <a:spcPct val="150000"/>
              </a:lnSpc>
              <a:buNone/>
              <a:defRPr sz="1000"/>
            </a:lvl1pPr>
          </a:lstStyle>
          <a:p>
            <a:r>
              <a:rPr lang="en-US" noProof="0"/>
              <a:t>Click icon to add picture</a:t>
            </a:r>
          </a:p>
        </p:txBody>
      </p:sp>
      <p:sp>
        <p:nvSpPr>
          <p:cNvPr id="44" name="Picture Placeholder 29">
            <a:extLst>
              <a:ext uri="{FF2B5EF4-FFF2-40B4-BE49-F238E27FC236}">
                <a16:creationId xmlns:a16="http://schemas.microsoft.com/office/drawing/2014/main" id="{44C3B532-8317-4E32-BD3F-E2CA313AAEDE}"/>
              </a:ext>
            </a:extLst>
          </p:cNvPr>
          <p:cNvSpPr>
            <a:spLocks noGrp="1"/>
          </p:cNvSpPr>
          <p:nvPr>
            <p:ph type="pic" sz="quarter" idx="21"/>
          </p:nvPr>
        </p:nvSpPr>
        <p:spPr>
          <a:xfrm>
            <a:off x="4300201" y="4320000"/>
            <a:ext cx="1980000" cy="1260000"/>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w="50800" cap="sq" cmpd="sng">
            <a:solidFill>
              <a:schemeClr val="bg1"/>
            </a:solidFill>
            <a:miter lim="800000"/>
          </a:ln>
        </p:spPr>
        <p:txBody>
          <a:bodyPr anchor="t">
            <a:normAutofit/>
          </a:bodyPr>
          <a:lstStyle>
            <a:lvl1pPr marL="0" indent="0" algn="ctr">
              <a:lnSpc>
                <a:spcPct val="150000"/>
              </a:lnSpc>
              <a:buNone/>
              <a:defRPr sz="1000"/>
            </a:lvl1pPr>
          </a:lstStyle>
          <a:p>
            <a:r>
              <a:rPr lang="en-US" noProof="0"/>
              <a:t>Click icon to add picture</a:t>
            </a:r>
            <a:endParaRPr lang="en-US" noProof="0" dirty="0"/>
          </a:p>
        </p:txBody>
      </p:sp>
      <p:pic>
        <p:nvPicPr>
          <p:cNvPr id="5" name="Afbeelding 4">
            <a:extLst>
              <a:ext uri="{FF2B5EF4-FFF2-40B4-BE49-F238E27FC236}">
                <a16:creationId xmlns:a16="http://schemas.microsoft.com/office/drawing/2014/main" id="{7779E325-E3F8-254B-818A-D16DB27A1898}"/>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10653991" y="6116059"/>
            <a:ext cx="1258524" cy="569482"/>
          </a:xfrm>
          <a:prstGeom prst="rect">
            <a:avLst/>
          </a:prstGeom>
        </p:spPr>
      </p:pic>
      <p:sp>
        <p:nvSpPr>
          <p:cNvPr id="3" name="Tijdelijke aanduiding voor voettekst 2">
            <a:extLst>
              <a:ext uri="{FF2B5EF4-FFF2-40B4-BE49-F238E27FC236}">
                <a16:creationId xmlns:a16="http://schemas.microsoft.com/office/drawing/2014/main" id="{647AE451-AE53-3F40-9E97-3E0CBF72266D}"/>
              </a:ext>
            </a:extLst>
          </p:cNvPr>
          <p:cNvSpPr>
            <a:spLocks noGrp="1"/>
          </p:cNvSpPr>
          <p:nvPr>
            <p:ph type="ftr" sz="quarter" idx="26"/>
          </p:nvPr>
        </p:nvSpPr>
        <p:spPr/>
        <p:txBody>
          <a:bodyPr/>
          <a:lstStyle/>
          <a:p>
            <a:endParaRPr lang="en-US" noProof="0"/>
          </a:p>
        </p:txBody>
      </p:sp>
      <p:sp>
        <p:nvSpPr>
          <p:cNvPr id="17" name="Date Placeholder 3">
            <a:extLst>
              <a:ext uri="{FF2B5EF4-FFF2-40B4-BE49-F238E27FC236}">
                <a16:creationId xmlns:a16="http://schemas.microsoft.com/office/drawing/2014/main" id="{F4D725D0-34A0-4240-BC95-80337638CBFA}"/>
              </a:ext>
            </a:extLst>
          </p:cNvPr>
          <p:cNvSpPr>
            <a:spLocks noGrp="1"/>
          </p:cNvSpPr>
          <p:nvPr>
            <p:ph type="dt" sz="half" idx="2"/>
          </p:nvPr>
        </p:nvSpPr>
        <p:spPr>
          <a:xfrm>
            <a:off x="7728154" y="6373932"/>
            <a:ext cx="2743200" cy="149271"/>
          </a:xfrm>
          <a:prstGeom prst="rect">
            <a:avLst/>
          </a:prstGeom>
        </p:spPr>
        <p:txBody>
          <a:bodyPr vert="horz" lIns="0" tIns="45720" rIns="72000" bIns="45720" rtlCol="0" anchor="ctr"/>
          <a:lstStyle>
            <a:lvl1pPr algn="r">
              <a:defRPr sz="1100">
                <a:solidFill>
                  <a:srgbClr val="002060"/>
                </a:solidFill>
              </a:defRPr>
            </a:lvl1pPr>
          </a:lstStyle>
          <a:p>
            <a:fld id="{F27EF06A-D140-4F8F-B1F4-A124DF7BC45C}" type="datetime3">
              <a:rPr lang="en-US" noProof="0" smtClean="0"/>
              <a:t>11 July 2024</a:t>
            </a:fld>
            <a:endParaRPr lang="en-US" noProof="0"/>
          </a:p>
        </p:txBody>
      </p:sp>
      <p:pic>
        <p:nvPicPr>
          <p:cNvPr id="15" name="Afbeelding 14">
            <a:extLst>
              <a:ext uri="{FF2B5EF4-FFF2-40B4-BE49-F238E27FC236}">
                <a16:creationId xmlns:a16="http://schemas.microsoft.com/office/drawing/2014/main" id="{E871D70B-E738-0C41-88BC-C7CFAB7BA48E}"/>
              </a:ext>
            </a:extLst>
          </p:cNvPr>
          <p:cNvPicPr>
            <a:picLocks noChangeAspect="1"/>
          </p:cNvPicPr>
          <p:nvPr userDrawn="1"/>
        </p:nvPicPr>
        <p:blipFill rotWithShape="1">
          <a:blip r:embed="rId9" cstate="screen">
            <a:extLst>
              <a:ext uri="{28A0092B-C50C-407E-A947-70E740481C1C}">
                <a14:useLocalDpi xmlns:a14="http://schemas.microsoft.com/office/drawing/2010/main" val="0"/>
              </a:ext>
            </a:extLst>
          </a:blip>
          <a:srcRect t="29334" b="60114"/>
          <a:stretch/>
        </p:blipFill>
        <p:spPr>
          <a:xfrm>
            <a:off x="4299000" y="5602439"/>
            <a:ext cx="7892999" cy="61257"/>
          </a:xfrm>
          <a:prstGeom prst="rect">
            <a:avLst/>
          </a:prstGeom>
        </p:spPr>
      </p:pic>
      <p:sp>
        <p:nvSpPr>
          <p:cNvPr id="6" name="Text Placeholder 5">
            <a:extLst>
              <a:ext uri="{FF2B5EF4-FFF2-40B4-BE49-F238E27FC236}">
                <a16:creationId xmlns:a16="http://schemas.microsoft.com/office/drawing/2014/main" id="{FB1CF518-449B-476B-A3E2-960B55585622}"/>
              </a:ext>
            </a:extLst>
          </p:cNvPr>
          <p:cNvSpPr>
            <a:spLocks noGrp="1"/>
          </p:cNvSpPr>
          <p:nvPr>
            <p:ph type="body" sz="quarter" idx="27" hasCustomPrompt="1"/>
          </p:nvPr>
        </p:nvSpPr>
        <p:spPr>
          <a:xfrm>
            <a:off x="0" y="424318"/>
            <a:ext cx="12192000" cy="466165"/>
          </a:xfrm>
        </p:spPr>
        <p:txBody>
          <a:bodyPr rIns="360000">
            <a:noAutofit/>
          </a:bodyPr>
          <a:lstStyle>
            <a:lvl1pPr algn="r">
              <a:defRPr lang="en-US" sz="2400" kern="1200" dirty="0" smtClean="0">
                <a:solidFill>
                  <a:srgbClr val="002060"/>
                </a:solidFill>
                <a:latin typeface="+mn-lt"/>
                <a:ea typeface="+mj-ea"/>
                <a:cs typeface="+mj-cs"/>
              </a:defRPr>
            </a:lvl1pPr>
          </a:lstStyle>
          <a:p>
            <a:pPr lvl="0"/>
            <a:r>
              <a:rPr lang="en-US" noProof="0"/>
              <a:t>subtitle lowercase</a:t>
            </a:r>
          </a:p>
        </p:txBody>
      </p:sp>
      <p:sp>
        <p:nvSpPr>
          <p:cNvPr id="18" name="Text Placeholder 5">
            <a:extLst>
              <a:ext uri="{FF2B5EF4-FFF2-40B4-BE49-F238E27FC236}">
                <a16:creationId xmlns:a16="http://schemas.microsoft.com/office/drawing/2014/main" id="{5775E655-A635-4532-97A8-AE9F7ACBF4E0}"/>
              </a:ext>
            </a:extLst>
          </p:cNvPr>
          <p:cNvSpPr>
            <a:spLocks noGrp="1"/>
          </p:cNvSpPr>
          <p:nvPr>
            <p:ph type="body" sz="quarter" idx="28" hasCustomPrompt="1"/>
          </p:nvPr>
        </p:nvSpPr>
        <p:spPr>
          <a:xfrm>
            <a:off x="-1200" y="54761"/>
            <a:ext cx="12192000" cy="396000"/>
          </a:xfrm>
        </p:spPr>
        <p:txBody>
          <a:bodyPr rIns="360000">
            <a:noAutofit/>
          </a:bodyPr>
          <a:lstStyle>
            <a:lvl1pPr algn="r">
              <a:defRPr lang="en-US" sz="2400" kern="1200" cap="all" baseline="0" dirty="0" smtClean="0">
                <a:solidFill>
                  <a:srgbClr val="002060"/>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pPr lvl="0"/>
            <a:r>
              <a:rPr lang="en-US" noProof="0" dirty="0"/>
              <a:t>title </a:t>
            </a:r>
            <a:r>
              <a:rPr lang="en-GB" dirty="0"/>
              <a:t>(in ALL CAPS)</a:t>
            </a:r>
            <a:endParaRPr lang="en-US" noProof="0" dirty="0"/>
          </a:p>
        </p:txBody>
      </p:sp>
    </p:spTree>
    <p:extLst>
      <p:ext uri="{BB962C8B-B14F-4D97-AF65-F5344CB8AC3E}">
        <p14:creationId xmlns:p14="http://schemas.microsoft.com/office/powerpoint/2010/main" val="1863486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_Comms">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DB8D49D3-34FC-4CDB-BCB7-E05A1B98E59E}"/>
              </a:ext>
            </a:extLst>
          </p:cNvPr>
          <p:cNvSpPr>
            <a:spLocks noGrp="1"/>
          </p:cNvSpPr>
          <p:nvPr>
            <p:ph type="pic" sz="quarter" idx="18"/>
          </p:nvPr>
        </p:nvSpPr>
        <p:spPr>
          <a:xfrm>
            <a:off x="0" y="952250"/>
            <a:ext cx="12193200" cy="397975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a:normAutofit/>
          </a:bodyPr>
          <a:lstStyle>
            <a:lvl1pPr marL="0" indent="0" algn="ctr">
              <a:lnSpc>
                <a:spcPct val="200000"/>
              </a:lnSpc>
              <a:buNone/>
              <a:defRPr sz="1600"/>
            </a:lvl1pPr>
          </a:lstStyle>
          <a:p>
            <a:r>
              <a:rPr lang="en-US" noProof="0"/>
              <a:t>Click icon to add picture</a:t>
            </a:r>
            <a:endParaRPr lang="en-US" noProof="0" dirty="0"/>
          </a:p>
        </p:txBody>
      </p:sp>
      <p:sp>
        <p:nvSpPr>
          <p:cNvPr id="74" name="Content Placeholder 73">
            <a:extLst>
              <a:ext uri="{FF2B5EF4-FFF2-40B4-BE49-F238E27FC236}">
                <a16:creationId xmlns:a16="http://schemas.microsoft.com/office/drawing/2014/main" id="{87061CE5-B8CB-4EAE-A9C2-A0C3338CF192}"/>
              </a:ext>
            </a:extLst>
          </p:cNvPr>
          <p:cNvSpPr>
            <a:spLocks noGrp="1"/>
          </p:cNvSpPr>
          <p:nvPr>
            <p:ph sz="quarter" idx="24" hasCustomPrompt="1"/>
          </p:nvPr>
        </p:nvSpPr>
        <p:spPr>
          <a:xfrm>
            <a:off x="0" y="3499200"/>
            <a:ext cx="12192000" cy="1432800"/>
          </a:xfrm>
          <a:blipFill>
            <a:blip r:embed="rId3" cstate="screen">
              <a:alphaModFix amt="80000"/>
              <a:extLst>
                <a:ext uri="{28A0092B-C50C-407E-A947-70E740481C1C}">
                  <a14:useLocalDpi xmlns:a14="http://schemas.microsoft.com/office/drawing/2010/main" val="0"/>
                </a:ext>
              </a:extLst>
            </a:blip>
            <a:stretch>
              <a:fillRect/>
            </a:stretch>
          </a:blipFill>
        </p:spPr>
        <p:txBody>
          <a:bodyPr tIns="108000" rIns="360000">
            <a:normAutofit/>
          </a:bodyPr>
          <a:lstStyle>
            <a:lvl1pPr marL="324000" algn="r">
              <a:lnSpc>
                <a:spcPct val="100000"/>
              </a:lnSpc>
              <a:spcBef>
                <a:spcPts val="300"/>
              </a:spcBef>
              <a:defRPr sz="1400">
                <a:solidFill>
                  <a:schemeClr val="bg1"/>
                </a:solidFill>
              </a:defRPr>
            </a:lvl1pPr>
          </a:lstStyle>
          <a:p>
            <a:pPr lvl="0"/>
            <a:r>
              <a:rPr lang="en-US" noProof="0" dirty="0"/>
              <a:t>Please add the names of the presenters</a:t>
            </a:r>
            <a:br>
              <a:rPr lang="en-US" noProof="0" dirty="0"/>
            </a:br>
            <a:r>
              <a:rPr lang="nl-NL" dirty="0"/>
              <a:t>BY: FULL NAME, job </a:t>
            </a:r>
            <a:r>
              <a:rPr lang="nl-NL" dirty="0" err="1"/>
              <a:t>title</a:t>
            </a:r>
            <a:r>
              <a:rPr lang="nl-NL" dirty="0"/>
              <a:t> /// FULL NAME, job </a:t>
            </a:r>
            <a:r>
              <a:rPr lang="nl-NL" dirty="0" err="1"/>
              <a:t>title</a:t>
            </a:r>
            <a:endParaRPr lang="en-US" noProof="0" dirty="0"/>
          </a:p>
        </p:txBody>
      </p:sp>
      <p:sp>
        <p:nvSpPr>
          <p:cNvPr id="36" name="Picture Placeholder 29">
            <a:extLst>
              <a:ext uri="{FF2B5EF4-FFF2-40B4-BE49-F238E27FC236}">
                <a16:creationId xmlns:a16="http://schemas.microsoft.com/office/drawing/2014/main" id="{7F8B8998-FA5E-498C-AD1C-E3B63528570D}"/>
              </a:ext>
            </a:extLst>
          </p:cNvPr>
          <p:cNvSpPr>
            <a:spLocks noGrp="1"/>
          </p:cNvSpPr>
          <p:nvPr>
            <p:ph type="pic" sz="quarter" idx="17"/>
          </p:nvPr>
        </p:nvSpPr>
        <p:spPr>
          <a:xfrm>
            <a:off x="10240201" y="4320000"/>
            <a:ext cx="1980000" cy="1260000"/>
          </a:xfrm>
          <a:prstGeom prst="rect">
            <a:avLst/>
          </a:prstGeom>
          <a:blipFill dpi="0" rotWithShape="1">
            <a:blip r:embed="rId4" cstate="print">
              <a:extLst>
                <a:ext uri="{28A0092B-C50C-407E-A947-70E740481C1C}">
                  <a14:useLocalDpi xmlns:a14="http://schemas.microsoft.com/office/drawing/2010/main" val="0"/>
                </a:ext>
              </a:extLst>
            </a:blip>
            <a:srcRect/>
            <a:stretch>
              <a:fillRect r="1485"/>
            </a:stretch>
          </a:blipFill>
          <a:ln w="50800" cap="sq" cmpd="sng">
            <a:solidFill>
              <a:schemeClr val="bg1"/>
            </a:solidFill>
            <a:miter lim="800000"/>
          </a:ln>
        </p:spPr>
        <p:txBody>
          <a:bodyPr anchor="t">
            <a:normAutofit/>
          </a:bodyPr>
          <a:lstStyle>
            <a:lvl1pPr marL="0" indent="0" algn="ctr">
              <a:lnSpc>
                <a:spcPct val="150000"/>
              </a:lnSpc>
              <a:buNone/>
              <a:defRPr sz="1000"/>
            </a:lvl1pPr>
          </a:lstStyle>
          <a:p>
            <a:r>
              <a:rPr lang="en-US" noProof="0"/>
              <a:t>Click icon to add picture</a:t>
            </a:r>
          </a:p>
        </p:txBody>
      </p:sp>
      <p:sp>
        <p:nvSpPr>
          <p:cNvPr id="42" name="Picture Placeholder 29">
            <a:extLst>
              <a:ext uri="{FF2B5EF4-FFF2-40B4-BE49-F238E27FC236}">
                <a16:creationId xmlns:a16="http://schemas.microsoft.com/office/drawing/2014/main" id="{A803E9EB-AB0C-4908-BD2F-DF32DE081A39}"/>
              </a:ext>
            </a:extLst>
          </p:cNvPr>
          <p:cNvSpPr>
            <a:spLocks noGrp="1"/>
          </p:cNvSpPr>
          <p:nvPr>
            <p:ph type="pic" sz="quarter" idx="19"/>
          </p:nvPr>
        </p:nvSpPr>
        <p:spPr>
          <a:xfrm>
            <a:off x="8260201" y="4320000"/>
            <a:ext cx="1980000" cy="1260000"/>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w="50800" cap="sq" cmpd="sng">
            <a:solidFill>
              <a:schemeClr val="bg1"/>
            </a:solidFill>
            <a:miter lim="800000"/>
          </a:ln>
        </p:spPr>
        <p:txBody>
          <a:bodyPr anchor="t">
            <a:normAutofit/>
          </a:bodyPr>
          <a:lstStyle>
            <a:lvl1pPr marL="0" indent="0" algn="ctr">
              <a:lnSpc>
                <a:spcPct val="150000"/>
              </a:lnSpc>
              <a:buNone/>
              <a:defRPr sz="1000"/>
            </a:lvl1pPr>
          </a:lstStyle>
          <a:p>
            <a:r>
              <a:rPr lang="en-US" noProof="0"/>
              <a:t>Click icon to add picture</a:t>
            </a:r>
          </a:p>
        </p:txBody>
      </p:sp>
      <p:sp>
        <p:nvSpPr>
          <p:cNvPr id="43" name="Picture Placeholder 29">
            <a:extLst>
              <a:ext uri="{FF2B5EF4-FFF2-40B4-BE49-F238E27FC236}">
                <a16:creationId xmlns:a16="http://schemas.microsoft.com/office/drawing/2014/main" id="{D579F2AB-0922-460A-9CCF-21DF32F3AA0D}"/>
              </a:ext>
            </a:extLst>
          </p:cNvPr>
          <p:cNvSpPr>
            <a:spLocks noGrp="1"/>
          </p:cNvSpPr>
          <p:nvPr>
            <p:ph type="pic" sz="quarter" idx="20"/>
          </p:nvPr>
        </p:nvSpPr>
        <p:spPr>
          <a:xfrm>
            <a:off x="6280201" y="4320000"/>
            <a:ext cx="1980000" cy="1260000"/>
          </a:xfrm>
          <a:prstGeom prst="rect">
            <a:avLst/>
          </a:prstGeom>
          <a:blipFill dpi="0" rotWithShape="1">
            <a:blip r:embed="rId6" cstate="print">
              <a:extLst>
                <a:ext uri="{28A0092B-C50C-407E-A947-70E740481C1C}">
                  <a14:useLocalDpi xmlns:a14="http://schemas.microsoft.com/office/drawing/2010/main" val="0"/>
                </a:ext>
              </a:extLst>
            </a:blip>
            <a:srcRect/>
            <a:stretch>
              <a:fillRect r="61"/>
            </a:stretch>
          </a:blipFill>
          <a:ln w="50800" cap="sq" cmpd="sng">
            <a:solidFill>
              <a:schemeClr val="bg1"/>
            </a:solidFill>
            <a:miter lim="800000"/>
          </a:ln>
        </p:spPr>
        <p:txBody>
          <a:bodyPr anchor="t">
            <a:normAutofit/>
          </a:bodyPr>
          <a:lstStyle>
            <a:lvl1pPr marL="0" indent="0" algn="ctr">
              <a:lnSpc>
                <a:spcPct val="150000"/>
              </a:lnSpc>
              <a:buNone/>
              <a:defRPr sz="1000"/>
            </a:lvl1pPr>
          </a:lstStyle>
          <a:p>
            <a:r>
              <a:rPr lang="en-US" noProof="0"/>
              <a:t>Click icon to add picture</a:t>
            </a:r>
          </a:p>
        </p:txBody>
      </p:sp>
      <p:sp>
        <p:nvSpPr>
          <p:cNvPr id="44" name="Picture Placeholder 29">
            <a:extLst>
              <a:ext uri="{FF2B5EF4-FFF2-40B4-BE49-F238E27FC236}">
                <a16:creationId xmlns:a16="http://schemas.microsoft.com/office/drawing/2014/main" id="{44C3B532-8317-4E32-BD3F-E2CA313AAEDE}"/>
              </a:ext>
            </a:extLst>
          </p:cNvPr>
          <p:cNvSpPr>
            <a:spLocks noGrp="1"/>
          </p:cNvSpPr>
          <p:nvPr>
            <p:ph type="pic" sz="quarter" idx="21"/>
          </p:nvPr>
        </p:nvSpPr>
        <p:spPr>
          <a:xfrm>
            <a:off x="4300201" y="4320000"/>
            <a:ext cx="1980000" cy="1260000"/>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w="50800" cap="sq" cmpd="sng">
            <a:solidFill>
              <a:schemeClr val="bg1"/>
            </a:solidFill>
            <a:miter lim="800000"/>
          </a:ln>
        </p:spPr>
        <p:txBody>
          <a:bodyPr anchor="t">
            <a:normAutofit/>
          </a:bodyPr>
          <a:lstStyle>
            <a:lvl1pPr marL="0" indent="0" algn="ctr">
              <a:lnSpc>
                <a:spcPct val="150000"/>
              </a:lnSpc>
              <a:buNone/>
              <a:defRPr sz="1000"/>
            </a:lvl1pPr>
          </a:lstStyle>
          <a:p>
            <a:r>
              <a:rPr lang="en-US" noProof="0"/>
              <a:t>Click icon to add picture</a:t>
            </a:r>
            <a:endParaRPr lang="en-US" noProof="0" dirty="0"/>
          </a:p>
        </p:txBody>
      </p:sp>
      <p:pic>
        <p:nvPicPr>
          <p:cNvPr id="5" name="Afbeelding 4">
            <a:extLst>
              <a:ext uri="{FF2B5EF4-FFF2-40B4-BE49-F238E27FC236}">
                <a16:creationId xmlns:a16="http://schemas.microsoft.com/office/drawing/2014/main" id="{7779E325-E3F8-254B-818A-D16DB27A1898}"/>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10653991" y="6116059"/>
            <a:ext cx="1258524" cy="569482"/>
          </a:xfrm>
          <a:prstGeom prst="rect">
            <a:avLst/>
          </a:prstGeom>
        </p:spPr>
      </p:pic>
      <p:sp>
        <p:nvSpPr>
          <p:cNvPr id="3" name="Tijdelijke aanduiding voor voettekst 2">
            <a:extLst>
              <a:ext uri="{FF2B5EF4-FFF2-40B4-BE49-F238E27FC236}">
                <a16:creationId xmlns:a16="http://schemas.microsoft.com/office/drawing/2014/main" id="{647AE451-AE53-3F40-9E97-3E0CBF72266D}"/>
              </a:ext>
            </a:extLst>
          </p:cNvPr>
          <p:cNvSpPr>
            <a:spLocks noGrp="1"/>
          </p:cNvSpPr>
          <p:nvPr>
            <p:ph type="ftr" sz="quarter" idx="26"/>
          </p:nvPr>
        </p:nvSpPr>
        <p:spPr/>
        <p:txBody>
          <a:bodyPr/>
          <a:lstStyle/>
          <a:p>
            <a:endParaRPr lang="en-US" noProof="0"/>
          </a:p>
        </p:txBody>
      </p:sp>
      <p:sp>
        <p:nvSpPr>
          <p:cNvPr id="17" name="Date Placeholder 3">
            <a:extLst>
              <a:ext uri="{FF2B5EF4-FFF2-40B4-BE49-F238E27FC236}">
                <a16:creationId xmlns:a16="http://schemas.microsoft.com/office/drawing/2014/main" id="{F4D725D0-34A0-4240-BC95-80337638CBFA}"/>
              </a:ext>
            </a:extLst>
          </p:cNvPr>
          <p:cNvSpPr>
            <a:spLocks noGrp="1"/>
          </p:cNvSpPr>
          <p:nvPr>
            <p:ph type="dt" sz="half" idx="2"/>
          </p:nvPr>
        </p:nvSpPr>
        <p:spPr>
          <a:xfrm>
            <a:off x="7728154" y="6373932"/>
            <a:ext cx="2743200" cy="149271"/>
          </a:xfrm>
          <a:prstGeom prst="rect">
            <a:avLst/>
          </a:prstGeom>
        </p:spPr>
        <p:txBody>
          <a:bodyPr vert="horz" lIns="0" tIns="45720" rIns="72000" bIns="45720" rtlCol="0" anchor="ctr"/>
          <a:lstStyle>
            <a:lvl1pPr algn="r">
              <a:defRPr sz="1100">
                <a:solidFill>
                  <a:srgbClr val="002060"/>
                </a:solidFill>
              </a:defRPr>
            </a:lvl1pPr>
          </a:lstStyle>
          <a:p>
            <a:fld id="{F27EF06A-D140-4F8F-B1F4-A124DF7BC45C}" type="datetime3">
              <a:rPr lang="en-US" noProof="0" smtClean="0"/>
              <a:t>11 July 2024</a:t>
            </a:fld>
            <a:endParaRPr lang="en-US" noProof="0"/>
          </a:p>
        </p:txBody>
      </p:sp>
      <p:pic>
        <p:nvPicPr>
          <p:cNvPr id="15" name="Afbeelding 14">
            <a:extLst>
              <a:ext uri="{FF2B5EF4-FFF2-40B4-BE49-F238E27FC236}">
                <a16:creationId xmlns:a16="http://schemas.microsoft.com/office/drawing/2014/main" id="{E871D70B-E738-0C41-88BC-C7CFAB7BA48E}"/>
              </a:ext>
            </a:extLst>
          </p:cNvPr>
          <p:cNvPicPr>
            <a:picLocks noChangeAspect="1"/>
          </p:cNvPicPr>
          <p:nvPr userDrawn="1"/>
        </p:nvPicPr>
        <p:blipFill rotWithShape="1">
          <a:blip r:embed="rId9" cstate="screen">
            <a:extLst>
              <a:ext uri="{28A0092B-C50C-407E-A947-70E740481C1C}">
                <a14:useLocalDpi xmlns:a14="http://schemas.microsoft.com/office/drawing/2010/main" val="0"/>
              </a:ext>
            </a:extLst>
          </a:blip>
          <a:srcRect t="29334" b="60114"/>
          <a:stretch/>
        </p:blipFill>
        <p:spPr>
          <a:xfrm>
            <a:off x="4299000" y="5602439"/>
            <a:ext cx="7892999" cy="61257"/>
          </a:xfrm>
          <a:prstGeom prst="rect">
            <a:avLst/>
          </a:prstGeom>
        </p:spPr>
      </p:pic>
      <p:sp>
        <p:nvSpPr>
          <p:cNvPr id="6" name="Text Placeholder 5">
            <a:extLst>
              <a:ext uri="{FF2B5EF4-FFF2-40B4-BE49-F238E27FC236}">
                <a16:creationId xmlns:a16="http://schemas.microsoft.com/office/drawing/2014/main" id="{FB1CF518-449B-476B-A3E2-960B55585622}"/>
              </a:ext>
            </a:extLst>
          </p:cNvPr>
          <p:cNvSpPr>
            <a:spLocks noGrp="1"/>
          </p:cNvSpPr>
          <p:nvPr>
            <p:ph type="body" sz="quarter" idx="27" hasCustomPrompt="1"/>
          </p:nvPr>
        </p:nvSpPr>
        <p:spPr>
          <a:xfrm>
            <a:off x="0" y="424318"/>
            <a:ext cx="12192000" cy="466165"/>
          </a:xfrm>
        </p:spPr>
        <p:txBody>
          <a:bodyPr rIns="360000">
            <a:noAutofit/>
          </a:bodyPr>
          <a:lstStyle>
            <a:lvl1pPr algn="r">
              <a:defRPr lang="en-US" sz="2400" kern="1200" dirty="0" smtClean="0">
                <a:solidFill>
                  <a:srgbClr val="002060"/>
                </a:solidFill>
                <a:latin typeface="+mn-lt"/>
                <a:ea typeface="+mj-ea"/>
                <a:cs typeface="+mj-cs"/>
              </a:defRPr>
            </a:lvl1pPr>
          </a:lstStyle>
          <a:p>
            <a:pPr lvl="0"/>
            <a:r>
              <a:rPr lang="en-US" noProof="0"/>
              <a:t>subtitle lowercase</a:t>
            </a:r>
          </a:p>
        </p:txBody>
      </p:sp>
      <p:sp>
        <p:nvSpPr>
          <p:cNvPr id="18" name="Text Placeholder 5">
            <a:extLst>
              <a:ext uri="{FF2B5EF4-FFF2-40B4-BE49-F238E27FC236}">
                <a16:creationId xmlns:a16="http://schemas.microsoft.com/office/drawing/2014/main" id="{5775E655-A635-4532-97A8-AE9F7ACBF4E0}"/>
              </a:ext>
            </a:extLst>
          </p:cNvPr>
          <p:cNvSpPr>
            <a:spLocks noGrp="1"/>
          </p:cNvSpPr>
          <p:nvPr>
            <p:ph type="body" sz="quarter" idx="28" hasCustomPrompt="1"/>
          </p:nvPr>
        </p:nvSpPr>
        <p:spPr>
          <a:xfrm>
            <a:off x="-1200" y="54761"/>
            <a:ext cx="12192000" cy="396000"/>
          </a:xfrm>
        </p:spPr>
        <p:txBody>
          <a:bodyPr rIns="360000">
            <a:noAutofit/>
          </a:bodyPr>
          <a:lstStyle>
            <a:lvl1pPr algn="r">
              <a:defRPr lang="en-US" sz="2400" kern="1200" cap="all" baseline="0" dirty="0" smtClean="0">
                <a:solidFill>
                  <a:srgbClr val="002060"/>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pPr lvl="0"/>
            <a:r>
              <a:rPr lang="en-US" noProof="0" dirty="0"/>
              <a:t>title </a:t>
            </a:r>
            <a:r>
              <a:rPr lang="en-GB" dirty="0"/>
              <a:t>(in ALL CAPS)</a:t>
            </a:r>
            <a:endParaRPr lang="en-US" noProof="0" dirty="0"/>
          </a:p>
        </p:txBody>
      </p:sp>
    </p:spTree>
    <p:extLst>
      <p:ext uri="{BB962C8B-B14F-4D97-AF65-F5344CB8AC3E}">
        <p14:creationId xmlns:p14="http://schemas.microsoft.com/office/powerpoint/2010/main" val="2014696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DB8D49D3-34FC-4CDB-BCB7-E05A1B98E59E}"/>
              </a:ext>
            </a:extLst>
          </p:cNvPr>
          <p:cNvSpPr>
            <a:spLocks noGrp="1"/>
          </p:cNvSpPr>
          <p:nvPr>
            <p:ph type="pic" sz="quarter" idx="18"/>
          </p:nvPr>
        </p:nvSpPr>
        <p:spPr>
          <a:xfrm>
            <a:off x="0" y="946800"/>
            <a:ext cx="12193200" cy="3985200"/>
          </a:xfrm>
          <a:prstGeom prst="rect">
            <a:avLst/>
          </a:prstGeom>
          <a:blipFill dpi="0" rotWithShape="1">
            <a:blip r:embed="rId2" cstate="print">
              <a:extLst>
                <a:ext uri="{28A0092B-C50C-407E-A947-70E740481C1C}">
                  <a14:useLocalDpi xmlns:a14="http://schemas.microsoft.com/office/drawing/2010/main" val="0"/>
                </a:ext>
              </a:extLst>
            </a:blip>
            <a:srcRect/>
            <a:stretch>
              <a:fillRect r="30"/>
            </a:stretch>
          </a:blipFill>
        </p:spPr>
        <p:txBody>
          <a:bodyPr>
            <a:normAutofit/>
          </a:bodyPr>
          <a:lstStyle>
            <a:lvl1pPr marL="0" indent="0" algn="ctr">
              <a:lnSpc>
                <a:spcPct val="200000"/>
              </a:lnSpc>
              <a:buNone/>
              <a:defRPr sz="1600"/>
            </a:lvl1pPr>
          </a:lstStyle>
          <a:p>
            <a:r>
              <a:rPr lang="en-US" noProof="0"/>
              <a:t>Click icon to add picture</a:t>
            </a:r>
          </a:p>
        </p:txBody>
      </p:sp>
      <p:sp>
        <p:nvSpPr>
          <p:cNvPr id="74" name="Content Placeholder 73">
            <a:extLst>
              <a:ext uri="{FF2B5EF4-FFF2-40B4-BE49-F238E27FC236}">
                <a16:creationId xmlns:a16="http://schemas.microsoft.com/office/drawing/2014/main" id="{87061CE5-B8CB-4EAE-A9C2-A0C3338CF192}"/>
              </a:ext>
            </a:extLst>
          </p:cNvPr>
          <p:cNvSpPr>
            <a:spLocks noGrp="1"/>
          </p:cNvSpPr>
          <p:nvPr>
            <p:ph sz="quarter" idx="24" hasCustomPrompt="1"/>
          </p:nvPr>
        </p:nvSpPr>
        <p:spPr>
          <a:xfrm>
            <a:off x="0" y="3499200"/>
            <a:ext cx="12192000" cy="1432800"/>
          </a:xfrm>
          <a:blipFill>
            <a:blip r:embed="rId3" cstate="screen">
              <a:alphaModFix amt="80000"/>
              <a:extLst>
                <a:ext uri="{28A0092B-C50C-407E-A947-70E740481C1C}">
                  <a14:useLocalDpi xmlns:a14="http://schemas.microsoft.com/office/drawing/2010/main" val="0"/>
                </a:ext>
              </a:extLst>
            </a:blip>
            <a:stretch>
              <a:fillRect/>
            </a:stretch>
          </a:blipFill>
        </p:spPr>
        <p:txBody>
          <a:bodyPr tIns="108000" rIns="360000">
            <a:normAutofit/>
          </a:bodyPr>
          <a:lstStyle>
            <a:lvl1pPr marL="324000" algn="r">
              <a:lnSpc>
                <a:spcPct val="100000"/>
              </a:lnSpc>
              <a:spcBef>
                <a:spcPts val="300"/>
              </a:spcBef>
              <a:defRPr sz="1400">
                <a:solidFill>
                  <a:schemeClr val="bg1"/>
                </a:solidFill>
              </a:defRPr>
            </a:lvl1pPr>
          </a:lstStyle>
          <a:p>
            <a:pPr lvl="0"/>
            <a:br>
              <a:rPr lang="en-US" noProof="0" dirty="0"/>
            </a:br>
            <a:endParaRPr lang="en-US" noProof="0" dirty="0"/>
          </a:p>
        </p:txBody>
      </p:sp>
      <p:pic>
        <p:nvPicPr>
          <p:cNvPr id="5" name="Afbeelding 4">
            <a:extLst>
              <a:ext uri="{FF2B5EF4-FFF2-40B4-BE49-F238E27FC236}">
                <a16:creationId xmlns:a16="http://schemas.microsoft.com/office/drawing/2014/main" id="{7779E325-E3F8-254B-818A-D16DB27A1898}"/>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653991" y="6116059"/>
            <a:ext cx="1258524" cy="569482"/>
          </a:xfrm>
          <a:prstGeom prst="rect">
            <a:avLst/>
          </a:prstGeom>
        </p:spPr>
      </p:pic>
      <p:sp>
        <p:nvSpPr>
          <p:cNvPr id="3" name="Tijdelijke aanduiding voor voettekst 2">
            <a:extLst>
              <a:ext uri="{FF2B5EF4-FFF2-40B4-BE49-F238E27FC236}">
                <a16:creationId xmlns:a16="http://schemas.microsoft.com/office/drawing/2014/main" id="{647AE451-AE53-3F40-9E97-3E0CBF72266D}"/>
              </a:ext>
            </a:extLst>
          </p:cNvPr>
          <p:cNvSpPr>
            <a:spLocks noGrp="1"/>
          </p:cNvSpPr>
          <p:nvPr>
            <p:ph type="ftr" sz="quarter" idx="26"/>
          </p:nvPr>
        </p:nvSpPr>
        <p:spPr/>
        <p:txBody>
          <a:bodyPr/>
          <a:lstStyle/>
          <a:p>
            <a:endParaRPr lang="en-US" noProof="0" dirty="0"/>
          </a:p>
        </p:txBody>
      </p:sp>
      <p:sp>
        <p:nvSpPr>
          <p:cNvPr id="17" name="Date Placeholder 3">
            <a:extLst>
              <a:ext uri="{FF2B5EF4-FFF2-40B4-BE49-F238E27FC236}">
                <a16:creationId xmlns:a16="http://schemas.microsoft.com/office/drawing/2014/main" id="{F4D725D0-34A0-4240-BC95-80337638CBFA}"/>
              </a:ext>
            </a:extLst>
          </p:cNvPr>
          <p:cNvSpPr>
            <a:spLocks noGrp="1"/>
          </p:cNvSpPr>
          <p:nvPr>
            <p:ph type="dt" sz="half" idx="2"/>
          </p:nvPr>
        </p:nvSpPr>
        <p:spPr>
          <a:xfrm>
            <a:off x="7728154" y="6373932"/>
            <a:ext cx="2743200" cy="149271"/>
          </a:xfrm>
          <a:prstGeom prst="rect">
            <a:avLst/>
          </a:prstGeom>
        </p:spPr>
        <p:txBody>
          <a:bodyPr vert="horz" lIns="0" tIns="45720" rIns="72000" bIns="45720" rtlCol="0" anchor="ctr"/>
          <a:lstStyle>
            <a:lvl1pPr algn="r">
              <a:defRPr sz="1100">
                <a:solidFill>
                  <a:srgbClr val="002060"/>
                </a:solidFill>
              </a:defRPr>
            </a:lvl1pPr>
          </a:lstStyle>
          <a:p>
            <a:fld id="{F27EF06A-D140-4F8F-B1F4-A124DF7BC45C}" type="datetime3">
              <a:rPr lang="en-US" noProof="0" smtClean="0"/>
              <a:t>11 July 2024</a:t>
            </a:fld>
            <a:endParaRPr lang="en-US" noProof="0"/>
          </a:p>
        </p:txBody>
      </p:sp>
      <p:pic>
        <p:nvPicPr>
          <p:cNvPr id="15" name="Afbeelding 14">
            <a:extLst>
              <a:ext uri="{FF2B5EF4-FFF2-40B4-BE49-F238E27FC236}">
                <a16:creationId xmlns:a16="http://schemas.microsoft.com/office/drawing/2014/main" id="{E871D70B-E738-0C41-88BC-C7CFAB7BA48E}"/>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t="29334" b="60114"/>
          <a:stretch/>
        </p:blipFill>
        <p:spPr>
          <a:xfrm>
            <a:off x="4299000" y="5612271"/>
            <a:ext cx="7892999" cy="61257"/>
          </a:xfrm>
          <a:prstGeom prst="rect">
            <a:avLst/>
          </a:prstGeom>
        </p:spPr>
      </p:pic>
      <p:sp>
        <p:nvSpPr>
          <p:cNvPr id="6" name="Text Placeholder 5">
            <a:extLst>
              <a:ext uri="{FF2B5EF4-FFF2-40B4-BE49-F238E27FC236}">
                <a16:creationId xmlns:a16="http://schemas.microsoft.com/office/drawing/2014/main" id="{FB1CF518-449B-476B-A3E2-960B55585622}"/>
              </a:ext>
            </a:extLst>
          </p:cNvPr>
          <p:cNvSpPr>
            <a:spLocks noGrp="1"/>
          </p:cNvSpPr>
          <p:nvPr>
            <p:ph type="body" sz="quarter" idx="27" hasCustomPrompt="1"/>
          </p:nvPr>
        </p:nvSpPr>
        <p:spPr>
          <a:xfrm>
            <a:off x="0" y="424318"/>
            <a:ext cx="12192000" cy="466165"/>
          </a:xfrm>
        </p:spPr>
        <p:txBody>
          <a:bodyPr rIns="360000">
            <a:noAutofit/>
          </a:bodyPr>
          <a:lstStyle>
            <a:lvl1pPr algn="r">
              <a:defRPr lang="en-US" sz="2400" kern="1200" dirty="0" smtClean="0">
                <a:solidFill>
                  <a:srgbClr val="002060"/>
                </a:solidFill>
                <a:latin typeface="+mn-lt"/>
                <a:ea typeface="+mj-ea"/>
                <a:cs typeface="+mj-cs"/>
              </a:defRPr>
            </a:lvl1pPr>
          </a:lstStyle>
          <a:p>
            <a:pPr lvl="0"/>
            <a:r>
              <a:rPr lang="en-US" noProof="0"/>
              <a:t>subtitle lowercase</a:t>
            </a:r>
          </a:p>
        </p:txBody>
      </p:sp>
      <p:sp>
        <p:nvSpPr>
          <p:cNvPr id="18" name="Text Placeholder 5">
            <a:extLst>
              <a:ext uri="{FF2B5EF4-FFF2-40B4-BE49-F238E27FC236}">
                <a16:creationId xmlns:a16="http://schemas.microsoft.com/office/drawing/2014/main" id="{5775E655-A635-4532-97A8-AE9F7ACBF4E0}"/>
              </a:ext>
            </a:extLst>
          </p:cNvPr>
          <p:cNvSpPr>
            <a:spLocks noGrp="1"/>
          </p:cNvSpPr>
          <p:nvPr>
            <p:ph type="body" sz="quarter" idx="28" hasCustomPrompt="1"/>
          </p:nvPr>
        </p:nvSpPr>
        <p:spPr>
          <a:xfrm>
            <a:off x="-1200" y="54761"/>
            <a:ext cx="12192000" cy="396000"/>
          </a:xfrm>
        </p:spPr>
        <p:txBody>
          <a:bodyPr rIns="360000">
            <a:noAutofit/>
          </a:bodyPr>
          <a:lstStyle>
            <a:lvl1pPr algn="r">
              <a:defRPr lang="en-US" sz="2400" kern="1200" cap="all" baseline="0" dirty="0" smtClean="0">
                <a:solidFill>
                  <a:srgbClr val="002060"/>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pPr lvl="0"/>
            <a:r>
              <a:rPr lang="en-US" noProof="0" dirty="0"/>
              <a:t>title </a:t>
            </a:r>
            <a:r>
              <a:rPr lang="en-GB" dirty="0"/>
              <a:t>(in ALL CAPS)</a:t>
            </a:r>
            <a:endParaRPr lang="en-US" noProof="0" dirty="0"/>
          </a:p>
        </p:txBody>
      </p:sp>
      <p:sp>
        <p:nvSpPr>
          <p:cNvPr id="4" name="Text Placeholder 3">
            <a:extLst>
              <a:ext uri="{FF2B5EF4-FFF2-40B4-BE49-F238E27FC236}">
                <a16:creationId xmlns:a16="http://schemas.microsoft.com/office/drawing/2014/main" id="{05476430-D07A-4C44-81D4-D27C12EC0091}"/>
              </a:ext>
            </a:extLst>
          </p:cNvPr>
          <p:cNvSpPr>
            <a:spLocks noGrp="1"/>
          </p:cNvSpPr>
          <p:nvPr>
            <p:ph type="body" sz="quarter" idx="29" hasCustomPrompt="1"/>
          </p:nvPr>
        </p:nvSpPr>
        <p:spPr>
          <a:xfrm>
            <a:off x="4302000" y="4320000"/>
            <a:ext cx="1980000" cy="1260000"/>
          </a:xfrm>
          <a:blipFill dpi="0" rotWithShape="1">
            <a:blip r:embed="rId6" cstate="print">
              <a:extLst>
                <a:ext uri="{28A0092B-C50C-407E-A947-70E740481C1C}">
                  <a14:useLocalDpi xmlns:a14="http://schemas.microsoft.com/office/drawing/2010/main" val="0"/>
                </a:ext>
              </a:extLst>
            </a:blip>
            <a:srcRect/>
            <a:stretch>
              <a:fillRect/>
            </a:stretch>
          </a:blipFill>
          <a:ln w="50800">
            <a:solidFill>
              <a:schemeClr val="bg1"/>
            </a:solidFill>
          </a:ln>
        </p:spPr>
        <p:txBody>
          <a:bodyPr/>
          <a:lstStyle>
            <a:lvl1pPr>
              <a:defRPr sz="100"/>
            </a:lvl1pPr>
          </a:lstStyle>
          <a:p>
            <a:pPr lvl="0"/>
            <a:r>
              <a:rPr lang="en-US" dirty="0"/>
              <a:t> </a:t>
            </a:r>
          </a:p>
        </p:txBody>
      </p:sp>
      <p:sp>
        <p:nvSpPr>
          <p:cNvPr id="16" name="Text Placeholder 3">
            <a:extLst>
              <a:ext uri="{FF2B5EF4-FFF2-40B4-BE49-F238E27FC236}">
                <a16:creationId xmlns:a16="http://schemas.microsoft.com/office/drawing/2014/main" id="{F712C970-5718-4114-A153-60A4241C1CF2}"/>
              </a:ext>
            </a:extLst>
          </p:cNvPr>
          <p:cNvSpPr>
            <a:spLocks noGrp="1"/>
          </p:cNvSpPr>
          <p:nvPr>
            <p:ph type="body" sz="quarter" idx="30" hasCustomPrompt="1"/>
          </p:nvPr>
        </p:nvSpPr>
        <p:spPr>
          <a:xfrm>
            <a:off x="6282000" y="4320000"/>
            <a:ext cx="1980000" cy="1260000"/>
          </a:xfrm>
          <a:blipFill dpi="0" rotWithShape="1">
            <a:blip r:embed="rId7" cstate="print">
              <a:extLst>
                <a:ext uri="{28A0092B-C50C-407E-A947-70E740481C1C}">
                  <a14:useLocalDpi xmlns:a14="http://schemas.microsoft.com/office/drawing/2010/main" val="0"/>
                </a:ext>
              </a:extLst>
            </a:blip>
            <a:srcRect/>
            <a:stretch>
              <a:fillRect/>
            </a:stretch>
          </a:blipFill>
          <a:ln w="50800">
            <a:solidFill>
              <a:schemeClr val="bg1"/>
            </a:solidFill>
          </a:ln>
        </p:spPr>
        <p:txBody>
          <a:bodyPr/>
          <a:lstStyle>
            <a:lvl1pPr>
              <a:defRPr sz="100"/>
            </a:lvl1pPr>
          </a:lstStyle>
          <a:p>
            <a:pPr lvl="0"/>
            <a:r>
              <a:rPr lang="en-US" dirty="0"/>
              <a:t> </a:t>
            </a:r>
          </a:p>
        </p:txBody>
      </p:sp>
      <p:sp>
        <p:nvSpPr>
          <p:cNvPr id="19" name="Text Placeholder 3">
            <a:extLst>
              <a:ext uri="{FF2B5EF4-FFF2-40B4-BE49-F238E27FC236}">
                <a16:creationId xmlns:a16="http://schemas.microsoft.com/office/drawing/2014/main" id="{3F6AA100-08CB-47C6-81ED-EF0A00EE5B99}"/>
              </a:ext>
            </a:extLst>
          </p:cNvPr>
          <p:cNvSpPr>
            <a:spLocks noGrp="1"/>
          </p:cNvSpPr>
          <p:nvPr>
            <p:ph type="body" sz="quarter" idx="31" hasCustomPrompt="1"/>
          </p:nvPr>
        </p:nvSpPr>
        <p:spPr>
          <a:xfrm>
            <a:off x="8262000" y="4320000"/>
            <a:ext cx="1980000" cy="1260000"/>
          </a:xfrm>
          <a:blipFill dpi="0" rotWithShape="1">
            <a:blip r:embed="rId8" cstate="print">
              <a:extLst>
                <a:ext uri="{28A0092B-C50C-407E-A947-70E740481C1C}">
                  <a14:useLocalDpi xmlns:a14="http://schemas.microsoft.com/office/drawing/2010/main" val="0"/>
                </a:ext>
              </a:extLst>
            </a:blip>
            <a:srcRect/>
            <a:stretch>
              <a:fillRect/>
            </a:stretch>
          </a:blipFill>
          <a:ln w="50800">
            <a:solidFill>
              <a:schemeClr val="bg1"/>
            </a:solidFill>
          </a:ln>
        </p:spPr>
        <p:txBody>
          <a:bodyPr/>
          <a:lstStyle>
            <a:lvl1pPr>
              <a:defRPr sz="100"/>
            </a:lvl1pPr>
          </a:lstStyle>
          <a:p>
            <a:pPr lvl="0"/>
            <a:r>
              <a:rPr lang="en-US" dirty="0"/>
              <a:t> </a:t>
            </a:r>
          </a:p>
        </p:txBody>
      </p:sp>
      <p:sp>
        <p:nvSpPr>
          <p:cNvPr id="20" name="Text Placeholder 3">
            <a:extLst>
              <a:ext uri="{FF2B5EF4-FFF2-40B4-BE49-F238E27FC236}">
                <a16:creationId xmlns:a16="http://schemas.microsoft.com/office/drawing/2014/main" id="{3A52029A-51F2-43FA-A640-8B62B15775F3}"/>
              </a:ext>
            </a:extLst>
          </p:cNvPr>
          <p:cNvSpPr>
            <a:spLocks noGrp="1"/>
          </p:cNvSpPr>
          <p:nvPr>
            <p:ph type="body" sz="quarter" idx="32" hasCustomPrompt="1"/>
          </p:nvPr>
        </p:nvSpPr>
        <p:spPr>
          <a:xfrm>
            <a:off x="10240201" y="4320000"/>
            <a:ext cx="1980000" cy="1260000"/>
          </a:xfrm>
          <a:blipFill dpi="0" rotWithShape="1">
            <a:blip r:embed="rId9" cstate="print">
              <a:extLst>
                <a:ext uri="{28A0092B-C50C-407E-A947-70E740481C1C}">
                  <a14:useLocalDpi xmlns:a14="http://schemas.microsoft.com/office/drawing/2010/main" val="0"/>
                </a:ext>
              </a:extLst>
            </a:blip>
            <a:srcRect/>
            <a:stretch>
              <a:fillRect/>
            </a:stretch>
          </a:blipFill>
          <a:ln w="50800">
            <a:solidFill>
              <a:schemeClr val="bg1"/>
            </a:solidFill>
          </a:ln>
        </p:spPr>
        <p:txBody>
          <a:bodyPr/>
          <a:lstStyle>
            <a:lvl1pPr>
              <a:defRPr sz="100"/>
            </a:lvl1pPr>
          </a:lstStyle>
          <a:p>
            <a:pPr lvl="0"/>
            <a:r>
              <a:rPr lang="en-US" dirty="0"/>
              <a:t> </a:t>
            </a:r>
          </a:p>
        </p:txBody>
      </p:sp>
    </p:spTree>
    <p:extLst>
      <p:ext uri="{BB962C8B-B14F-4D97-AF65-F5344CB8AC3E}">
        <p14:creationId xmlns:p14="http://schemas.microsoft.com/office/powerpoint/2010/main" val="737013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ictur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F29D13D-A5CA-4F92-9AD5-70BE1638BCE1}"/>
              </a:ext>
            </a:extLst>
          </p:cNvPr>
          <p:cNvSpPr>
            <a:spLocks noGrp="1"/>
          </p:cNvSpPr>
          <p:nvPr>
            <p:ph type="dt" sz="half" idx="10"/>
          </p:nvPr>
        </p:nvSpPr>
        <p:spPr/>
        <p:txBody>
          <a:bodyPr/>
          <a:lstStyle/>
          <a:p>
            <a:fld id="{4AF0431C-045C-426C-8027-5EC64CD65B86}" type="datetime3">
              <a:rPr lang="en-US" noProof="0" smtClean="0"/>
              <a:t>11 July 2024</a:t>
            </a:fld>
            <a:endParaRPr lang="en-US" noProof="0"/>
          </a:p>
        </p:txBody>
      </p:sp>
      <p:sp>
        <p:nvSpPr>
          <p:cNvPr id="7" name="Rechthoek 9">
            <a:extLst>
              <a:ext uri="{FF2B5EF4-FFF2-40B4-BE49-F238E27FC236}">
                <a16:creationId xmlns:a16="http://schemas.microsoft.com/office/drawing/2014/main" id="{CE29DFAC-789C-5D47-AF9D-BBA1D706767C}"/>
              </a:ext>
            </a:extLst>
          </p:cNvPr>
          <p:cNvSpPr/>
          <p:nvPr userDrawn="1"/>
        </p:nvSpPr>
        <p:spPr>
          <a:xfrm>
            <a:off x="0" y="4410"/>
            <a:ext cx="12192000" cy="946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Titel 9">
            <a:extLst>
              <a:ext uri="{FF2B5EF4-FFF2-40B4-BE49-F238E27FC236}">
                <a16:creationId xmlns:a16="http://schemas.microsoft.com/office/drawing/2014/main" id="{1FF255A6-FA63-A440-9CA9-E00DDB0618FC}"/>
              </a:ext>
            </a:extLst>
          </p:cNvPr>
          <p:cNvSpPr>
            <a:spLocks noGrp="1"/>
          </p:cNvSpPr>
          <p:nvPr>
            <p:ph type="title"/>
          </p:nvPr>
        </p:nvSpPr>
        <p:spPr>
          <a:xfrm>
            <a:off x="0" y="1"/>
            <a:ext cx="12193200" cy="946800"/>
          </a:xfrm>
        </p:spPr>
        <p:txBody>
          <a:bodyPr lIns="360000"/>
          <a:lstStyle>
            <a:lvl1pPr algn="l">
              <a:defRPr>
                <a:solidFill>
                  <a:schemeClr val="bg1"/>
                </a:solidFill>
                <a:latin typeface="+mn-lt"/>
              </a:defRPr>
            </a:lvl1pPr>
          </a:lstStyle>
          <a:p>
            <a:r>
              <a:rPr lang="en-US" noProof="0"/>
              <a:t>Click to edit Master title style</a:t>
            </a:r>
          </a:p>
        </p:txBody>
      </p:sp>
      <p:sp>
        <p:nvSpPr>
          <p:cNvPr id="2" name="Tijdelijke aanduiding voor voettekst 1">
            <a:extLst>
              <a:ext uri="{FF2B5EF4-FFF2-40B4-BE49-F238E27FC236}">
                <a16:creationId xmlns:a16="http://schemas.microsoft.com/office/drawing/2014/main" id="{262E972D-19EA-114B-B46E-037D13F2F28C}"/>
              </a:ext>
            </a:extLst>
          </p:cNvPr>
          <p:cNvSpPr>
            <a:spLocks noGrp="1"/>
          </p:cNvSpPr>
          <p:nvPr>
            <p:ph type="ftr" sz="quarter" idx="30"/>
          </p:nvPr>
        </p:nvSpPr>
        <p:spPr/>
        <p:txBody>
          <a:bodyPr/>
          <a:lstStyle/>
          <a:p>
            <a:endParaRPr lang="en-US" noProof="0"/>
          </a:p>
        </p:txBody>
      </p:sp>
      <p:sp>
        <p:nvSpPr>
          <p:cNvPr id="17" name="Tijdelijke aanduiding voor afbeelding 13">
            <a:extLst>
              <a:ext uri="{FF2B5EF4-FFF2-40B4-BE49-F238E27FC236}">
                <a16:creationId xmlns:a16="http://schemas.microsoft.com/office/drawing/2014/main" id="{5D6103E5-BC32-4E84-90FD-C3EA34EDD958}"/>
              </a:ext>
            </a:extLst>
          </p:cNvPr>
          <p:cNvSpPr>
            <a:spLocks noGrp="1"/>
          </p:cNvSpPr>
          <p:nvPr>
            <p:ph type="pic" sz="quarter" idx="26"/>
          </p:nvPr>
        </p:nvSpPr>
        <p:spPr>
          <a:xfrm>
            <a:off x="0" y="1080000"/>
            <a:ext cx="3600450" cy="4928481"/>
          </a:xfrm>
          <a:solidFill>
            <a:schemeClr val="bg1">
              <a:lumMod val="95000"/>
            </a:schemeClr>
          </a:solidFill>
        </p:spPr>
        <p:txBody>
          <a:bodyPr/>
          <a:lstStyle/>
          <a:p>
            <a:r>
              <a:rPr lang="en-US" noProof="0"/>
              <a:t>Click icon to add picture</a:t>
            </a:r>
          </a:p>
        </p:txBody>
      </p:sp>
      <p:sp>
        <p:nvSpPr>
          <p:cNvPr id="9" name="Tijdelijke aanduiding voor inhoud 8">
            <a:extLst>
              <a:ext uri="{FF2B5EF4-FFF2-40B4-BE49-F238E27FC236}">
                <a16:creationId xmlns:a16="http://schemas.microsoft.com/office/drawing/2014/main" id="{CD22CAB8-70B9-4CED-B76D-5FCED18EB766}"/>
              </a:ext>
            </a:extLst>
          </p:cNvPr>
          <p:cNvSpPr>
            <a:spLocks noGrp="1"/>
          </p:cNvSpPr>
          <p:nvPr>
            <p:ph sz="quarter" idx="31" hasCustomPrompt="1"/>
          </p:nvPr>
        </p:nvSpPr>
        <p:spPr>
          <a:xfrm>
            <a:off x="3717925" y="1080000"/>
            <a:ext cx="8340725" cy="4929188"/>
          </a:xfrm>
        </p:spPr>
        <p:txBody>
          <a:bodyPr lIns="180000" rIns="180000" bIns="0"/>
          <a:lstStyle>
            <a:lvl1pPr>
              <a:defRPr/>
            </a:lvl1pPr>
            <a:lvl2pPr>
              <a:defRPr/>
            </a:lvl2pPr>
            <a:lvl3pPr>
              <a:defRPr/>
            </a:lvl3pPr>
            <a:lvl4pPr>
              <a:defRPr/>
            </a:lvl4pPr>
            <a:lvl5pPr>
              <a:defRPr/>
            </a:lvl5pPr>
            <a:lvl6pPr>
              <a:defRPr/>
            </a:lvl6pPr>
            <a:lvl7pPr>
              <a:defRPr/>
            </a:lvl7pPr>
            <a:lvl8pPr>
              <a:defRPr/>
            </a:lvl8pPr>
          </a:lstStyle>
          <a:p>
            <a:pPr lvl="0"/>
            <a:r>
              <a:rPr lang="en-US" noProof="0"/>
              <a:t>Text 1</a:t>
            </a:r>
          </a:p>
          <a:p>
            <a:pPr lvl="1"/>
            <a:r>
              <a:rPr lang="en-US" noProof="0"/>
              <a:t>Text 2</a:t>
            </a:r>
          </a:p>
          <a:p>
            <a:pPr lvl="2"/>
            <a:r>
              <a:rPr lang="en-US" noProof="0"/>
              <a:t>Text 3</a:t>
            </a:r>
          </a:p>
          <a:p>
            <a:pPr lvl="3"/>
            <a:r>
              <a:rPr lang="en-US" noProof="0"/>
              <a:t>Text 4</a:t>
            </a:r>
          </a:p>
          <a:p>
            <a:pPr lvl="4"/>
            <a:r>
              <a:rPr lang="en-US" noProof="0"/>
              <a:t>Text 5</a:t>
            </a:r>
          </a:p>
          <a:p>
            <a:pPr lvl="5"/>
            <a:r>
              <a:rPr lang="en-US" noProof="0"/>
              <a:t>Text 6</a:t>
            </a:r>
          </a:p>
          <a:p>
            <a:pPr lvl="6"/>
            <a:r>
              <a:rPr lang="en-US" noProof="0"/>
              <a:t>Text 7</a:t>
            </a:r>
          </a:p>
          <a:p>
            <a:pPr lvl="7"/>
            <a:r>
              <a:rPr lang="en-US" i="0" noProof="0"/>
              <a:t>Text 8</a:t>
            </a:r>
          </a:p>
        </p:txBody>
      </p:sp>
      <p:sp>
        <p:nvSpPr>
          <p:cNvPr id="8" name="Tijdelijke aanduiding voor dianummer 5">
            <a:extLst>
              <a:ext uri="{FF2B5EF4-FFF2-40B4-BE49-F238E27FC236}">
                <a16:creationId xmlns:a16="http://schemas.microsoft.com/office/drawing/2014/main" id="{A7E6163B-D977-43EA-A137-0AA5857D0BFD}"/>
              </a:ext>
            </a:extLst>
          </p:cNvPr>
          <p:cNvSpPr>
            <a:spLocks noGrp="1"/>
          </p:cNvSpPr>
          <p:nvPr>
            <p:ph type="sldNum" sz="quarter" idx="4"/>
          </p:nvPr>
        </p:nvSpPr>
        <p:spPr>
          <a:xfrm>
            <a:off x="0" y="6373933"/>
            <a:ext cx="550606" cy="311610"/>
          </a:xfrm>
          <a:prstGeom prst="rect">
            <a:avLst/>
          </a:prstGeom>
        </p:spPr>
        <p:txBody>
          <a:bodyPr vert="horz" lIns="180000" tIns="45720" rIns="91440" bIns="45720" rtlCol="0" anchor="ctr"/>
          <a:lstStyle>
            <a:lvl1pPr algn="l">
              <a:defRPr sz="1200">
                <a:solidFill>
                  <a:schemeClr val="bg2">
                    <a:lumMod val="75000"/>
                  </a:schemeClr>
                </a:solidFill>
              </a:defRPr>
            </a:lvl1pPr>
          </a:lstStyle>
          <a:p>
            <a:fld id="{B4DEA3EE-2CB8-467E-868C-6ECDB2013A7D}" type="slidenum">
              <a:rPr lang="en-US" noProof="0" smtClean="0"/>
              <a:pPr/>
              <a:t>‹#›</a:t>
            </a:fld>
            <a:endParaRPr lang="en-US" noProof="0"/>
          </a:p>
        </p:txBody>
      </p:sp>
    </p:spTree>
    <p:extLst>
      <p:ext uri="{BB962C8B-B14F-4D97-AF65-F5344CB8AC3E}">
        <p14:creationId xmlns:p14="http://schemas.microsoft.com/office/powerpoint/2010/main" val="3594096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full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F29D13D-A5CA-4F92-9AD5-70BE1638BCE1}"/>
              </a:ext>
            </a:extLst>
          </p:cNvPr>
          <p:cNvSpPr>
            <a:spLocks noGrp="1"/>
          </p:cNvSpPr>
          <p:nvPr>
            <p:ph type="dt" sz="half" idx="10"/>
          </p:nvPr>
        </p:nvSpPr>
        <p:spPr/>
        <p:txBody>
          <a:bodyPr/>
          <a:lstStyle/>
          <a:p>
            <a:fld id="{B5368685-324D-41FB-B0FB-B0DCEE9EE4ED}" type="datetime3">
              <a:rPr lang="en-US" noProof="0" smtClean="0"/>
              <a:t>11 July 2024</a:t>
            </a:fld>
            <a:endParaRPr lang="en-US" noProof="0"/>
          </a:p>
        </p:txBody>
      </p:sp>
      <p:sp>
        <p:nvSpPr>
          <p:cNvPr id="7" name="Rechthoek 9">
            <a:extLst>
              <a:ext uri="{FF2B5EF4-FFF2-40B4-BE49-F238E27FC236}">
                <a16:creationId xmlns:a16="http://schemas.microsoft.com/office/drawing/2014/main" id="{CE29DFAC-789C-5D47-AF9D-BBA1D706767C}"/>
              </a:ext>
            </a:extLst>
          </p:cNvPr>
          <p:cNvSpPr/>
          <p:nvPr userDrawn="1"/>
        </p:nvSpPr>
        <p:spPr>
          <a:xfrm>
            <a:off x="0" y="4410"/>
            <a:ext cx="12192000" cy="946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Titel 9">
            <a:extLst>
              <a:ext uri="{FF2B5EF4-FFF2-40B4-BE49-F238E27FC236}">
                <a16:creationId xmlns:a16="http://schemas.microsoft.com/office/drawing/2014/main" id="{1FF255A6-FA63-A440-9CA9-E00DDB0618FC}"/>
              </a:ext>
            </a:extLst>
          </p:cNvPr>
          <p:cNvSpPr>
            <a:spLocks noGrp="1"/>
          </p:cNvSpPr>
          <p:nvPr>
            <p:ph type="title"/>
          </p:nvPr>
        </p:nvSpPr>
        <p:spPr>
          <a:xfrm>
            <a:off x="0" y="1"/>
            <a:ext cx="12193200" cy="946800"/>
          </a:xfrm>
        </p:spPr>
        <p:txBody>
          <a:bodyPr lIns="360000"/>
          <a:lstStyle>
            <a:lvl1pPr algn="l">
              <a:defRPr>
                <a:solidFill>
                  <a:schemeClr val="bg1"/>
                </a:solidFill>
                <a:latin typeface="+mn-lt"/>
              </a:defRPr>
            </a:lvl1pPr>
          </a:lstStyle>
          <a:p>
            <a:r>
              <a:rPr lang="en-US" noProof="0"/>
              <a:t>Click to edit Master title style</a:t>
            </a:r>
          </a:p>
        </p:txBody>
      </p:sp>
      <p:sp>
        <p:nvSpPr>
          <p:cNvPr id="2" name="Tijdelijke aanduiding voor voettekst 1">
            <a:extLst>
              <a:ext uri="{FF2B5EF4-FFF2-40B4-BE49-F238E27FC236}">
                <a16:creationId xmlns:a16="http://schemas.microsoft.com/office/drawing/2014/main" id="{262E972D-19EA-114B-B46E-037D13F2F28C}"/>
              </a:ext>
            </a:extLst>
          </p:cNvPr>
          <p:cNvSpPr>
            <a:spLocks noGrp="1"/>
          </p:cNvSpPr>
          <p:nvPr>
            <p:ph type="ftr" sz="quarter" idx="30"/>
          </p:nvPr>
        </p:nvSpPr>
        <p:spPr/>
        <p:txBody>
          <a:bodyPr/>
          <a:lstStyle/>
          <a:p>
            <a:endParaRPr lang="en-US" noProof="0"/>
          </a:p>
        </p:txBody>
      </p:sp>
      <p:sp>
        <p:nvSpPr>
          <p:cNvPr id="6" name="Tijdelijke aanduiding voor inhoud 5">
            <a:extLst>
              <a:ext uri="{FF2B5EF4-FFF2-40B4-BE49-F238E27FC236}">
                <a16:creationId xmlns:a16="http://schemas.microsoft.com/office/drawing/2014/main" id="{FF72C701-1B55-4641-A469-32745A3D580A}"/>
              </a:ext>
            </a:extLst>
          </p:cNvPr>
          <p:cNvSpPr>
            <a:spLocks noGrp="1"/>
          </p:cNvSpPr>
          <p:nvPr>
            <p:ph sz="quarter" idx="31" hasCustomPrompt="1"/>
          </p:nvPr>
        </p:nvSpPr>
        <p:spPr>
          <a:xfrm>
            <a:off x="108000" y="1080000"/>
            <a:ext cx="11887200" cy="4932000"/>
          </a:xfrm>
        </p:spPr>
        <p:txBody>
          <a:bodyPr lIns="180000" tIns="180000" rIns="180000" bIns="180000"/>
          <a:lstStyle>
            <a:lvl5pPr indent="-144000">
              <a:defRPr/>
            </a:lvl5pPr>
          </a:lstStyle>
          <a:p>
            <a:pPr lvl="0"/>
            <a:r>
              <a:rPr lang="en-US" noProof="0" dirty="0" err="1"/>
              <a:t>Tekststijl</a:t>
            </a:r>
            <a:r>
              <a:rPr lang="en-US" noProof="0" dirty="0"/>
              <a:t> van het model </a:t>
            </a:r>
            <a:r>
              <a:rPr lang="en-US" noProof="0" dirty="0" err="1"/>
              <a:t>bewerken</a:t>
            </a:r>
            <a:endParaRPr lang="en-US" noProof="0" dirty="0"/>
          </a:p>
          <a:p>
            <a:pPr lvl="1"/>
            <a:r>
              <a:rPr lang="en-US" noProof="0" dirty="0" err="1"/>
              <a:t>Tweede</a:t>
            </a:r>
            <a:r>
              <a:rPr lang="en-US" noProof="0" dirty="0"/>
              <a:t> </a:t>
            </a:r>
            <a:r>
              <a:rPr lang="en-US" noProof="0" dirty="0" err="1"/>
              <a:t>niveau</a:t>
            </a:r>
            <a:endParaRPr lang="en-US" noProof="0" dirty="0"/>
          </a:p>
          <a:p>
            <a:pPr lvl="2"/>
            <a:r>
              <a:rPr lang="en-US" noProof="0" dirty="0" err="1"/>
              <a:t>Derde</a:t>
            </a:r>
            <a:r>
              <a:rPr lang="en-US" noProof="0" dirty="0"/>
              <a:t> </a:t>
            </a:r>
            <a:r>
              <a:rPr lang="en-US" noProof="0" dirty="0" err="1"/>
              <a:t>niveau</a:t>
            </a:r>
            <a:endParaRPr lang="en-US" noProof="0" dirty="0"/>
          </a:p>
          <a:p>
            <a:pPr lvl="3"/>
            <a:r>
              <a:rPr lang="en-US" noProof="0" dirty="0" err="1"/>
              <a:t>Vierde</a:t>
            </a:r>
            <a:r>
              <a:rPr lang="en-US" noProof="0" dirty="0"/>
              <a:t> </a:t>
            </a:r>
            <a:r>
              <a:rPr lang="en-US" noProof="0" dirty="0" err="1"/>
              <a:t>niveau</a:t>
            </a:r>
            <a:endParaRPr lang="en-US" noProof="0" dirty="0"/>
          </a:p>
          <a:p>
            <a:pPr lvl="4"/>
            <a:r>
              <a:rPr lang="en-US" noProof="0" dirty="0" err="1"/>
              <a:t>Vijfde</a:t>
            </a:r>
            <a:r>
              <a:rPr lang="en-US" noProof="0" dirty="0"/>
              <a:t> </a:t>
            </a:r>
            <a:r>
              <a:rPr lang="en-US" noProof="0" dirty="0" err="1"/>
              <a:t>niveau</a:t>
            </a:r>
            <a:endParaRPr lang="en-US" noProof="0" dirty="0"/>
          </a:p>
        </p:txBody>
      </p:sp>
      <p:sp>
        <p:nvSpPr>
          <p:cNvPr id="8" name="Tijdelijke aanduiding voor dianummer 5">
            <a:extLst>
              <a:ext uri="{FF2B5EF4-FFF2-40B4-BE49-F238E27FC236}">
                <a16:creationId xmlns:a16="http://schemas.microsoft.com/office/drawing/2014/main" id="{4448770D-63C9-4955-BD43-AE33B9F3DCA9}"/>
              </a:ext>
            </a:extLst>
          </p:cNvPr>
          <p:cNvSpPr>
            <a:spLocks noGrp="1"/>
          </p:cNvSpPr>
          <p:nvPr>
            <p:ph type="sldNum" sz="quarter" idx="4"/>
          </p:nvPr>
        </p:nvSpPr>
        <p:spPr>
          <a:xfrm>
            <a:off x="0" y="6373933"/>
            <a:ext cx="550606" cy="311610"/>
          </a:xfrm>
          <a:prstGeom prst="rect">
            <a:avLst/>
          </a:prstGeom>
        </p:spPr>
        <p:txBody>
          <a:bodyPr vert="horz" lIns="180000" tIns="45720" rIns="91440" bIns="45720" rtlCol="0" anchor="ctr"/>
          <a:lstStyle>
            <a:lvl1pPr algn="l">
              <a:defRPr sz="1200">
                <a:solidFill>
                  <a:schemeClr val="bg2">
                    <a:lumMod val="75000"/>
                  </a:schemeClr>
                </a:solidFill>
              </a:defRPr>
            </a:lvl1pPr>
          </a:lstStyle>
          <a:p>
            <a:fld id="{B4DEA3EE-2CB8-467E-868C-6ECDB2013A7D}" type="slidenum">
              <a:rPr lang="en-US" noProof="0" smtClean="0"/>
              <a:pPr/>
              <a:t>‹#›</a:t>
            </a:fld>
            <a:endParaRPr lang="en-US" noProof="0"/>
          </a:p>
        </p:txBody>
      </p:sp>
    </p:spTree>
    <p:extLst>
      <p:ext uri="{BB962C8B-B14F-4D97-AF65-F5344CB8AC3E}">
        <p14:creationId xmlns:p14="http://schemas.microsoft.com/office/powerpoint/2010/main" val="11260989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6E602F-9301-4A98-BDE5-9B63F4215906}"/>
              </a:ext>
            </a:extLst>
          </p:cNvPr>
          <p:cNvSpPr>
            <a:spLocks noGrp="1"/>
          </p:cNvSpPr>
          <p:nvPr>
            <p:ph type="title"/>
          </p:nvPr>
        </p:nvSpPr>
        <p:spPr>
          <a:xfrm>
            <a:off x="0" y="1"/>
            <a:ext cx="12192000" cy="681036"/>
          </a:xfrm>
          <a:prstGeom prst="rect">
            <a:avLst/>
          </a:prstGeom>
        </p:spPr>
        <p:txBody>
          <a:bodyPr vert="horz" lIns="91440" tIns="45720" rIns="360000" bIns="45720" rtlCol="0" anchor="ctr">
            <a:normAutofit/>
          </a:bodyPr>
          <a:lstStyle/>
          <a:p>
            <a:r>
              <a:rPr lang="en-US" noProof="0"/>
              <a:t>Click to edit Master title style</a:t>
            </a:r>
          </a:p>
        </p:txBody>
      </p:sp>
      <p:sp>
        <p:nvSpPr>
          <p:cNvPr id="4" name="Date Placeholder 3">
            <a:extLst>
              <a:ext uri="{FF2B5EF4-FFF2-40B4-BE49-F238E27FC236}">
                <a16:creationId xmlns:a16="http://schemas.microsoft.com/office/drawing/2014/main" id="{1B51301E-8677-40B3-AE8F-CE32E7C35F68}"/>
              </a:ext>
            </a:extLst>
          </p:cNvPr>
          <p:cNvSpPr>
            <a:spLocks noGrp="1"/>
          </p:cNvSpPr>
          <p:nvPr>
            <p:ph type="dt" sz="half" idx="2"/>
          </p:nvPr>
        </p:nvSpPr>
        <p:spPr>
          <a:xfrm>
            <a:off x="7728154" y="6373932"/>
            <a:ext cx="2743200" cy="149271"/>
          </a:xfrm>
          <a:prstGeom prst="rect">
            <a:avLst/>
          </a:prstGeom>
        </p:spPr>
        <p:txBody>
          <a:bodyPr vert="horz" lIns="0" tIns="45720" rIns="72000" bIns="45720" rtlCol="0" anchor="ctr"/>
          <a:lstStyle>
            <a:lvl1pPr algn="r">
              <a:defRPr sz="1100">
                <a:solidFill>
                  <a:srgbClr val="002060"/>
                </a:solidFill>
              </a:defRPr>
            </a:lvl1pPr>
          </a:lstStyle>
          <a:p>
            <a:fld id="{28944D02-D0EE-414B-A5D9-8C63072202AF}" type="datetime3">
              <a:rPr lang="en-US" noProof="0" smtClean="0"/>
              <a:t>11 July 2024</a:t>
            </a:fld>
            <a:endParaRPr lang="en-US" noProof="0"/>
          </a:p>
        </p:txBody>
      </p:sp>
      <p:sp>
        <p:nvSpPr>
          <p:cNvPr id="5" name="Footer Placeholder 4">
            <a:extLst>
              <a:ext uri="{FF2B5EF4-FFF2-40B4-BE49-F238E27FC236}">
                <a16:creationId xmlns:a16="http://schemas.microsoft.com/office/drawing/2014/main" id="{5E337196-9970-40A1-9641-F87BB3A4D28A}"/>
              </a:ext>
            </a:extLst>
          </p:cNvPr>
          <p:cNvSpPr>
            <a:spLocks noGrp="1"/>
          </p:cNvSpPr>
          <p:nvPr>
            <p:ph type="ftr" sz="quarter" idx="3"/>
          </p:nvPr>
        </p:nvSpPr>
        <p:spPr>
          <a:xfrm>
            <a:off x="10653991" y="6116060"/>
            <a:ext cx="1258524" cy="569482"/>
          </a:xfrm>
          <a:prstGeom prst="rect">
            <a:avLst/>
          </a:prstGeom>
          <a:blipFill>
            <a:blip r:embed="rId36" cstate="screen">
              <a:extLst>
                <a:ext uri="{28A0092B-C50C-407E-A947-70E740481C1C}">
                  <a14:useLocalDpi xmlns:a14="http://schemas.microsoft.com/office/drawing/2010/main" val="0"/>
                </a:ext>
              </a:extLst>
            </a:blip>
            <a:stretch>
              <a:fillRect/>
            </a:stretch>
          </a:blipFill>
        </p:spPr>
        <p:txBody>
          <a:bodyPr vert="horz" lIns="91440" tIns="45720" rIns="91440" bIns="45720" rtlCol="0" anchor="ctr"/>
          <a:lstStyle>
            <a:lvl1pPr algn="ctr">
              <a:defRPr sz="1200">
                <a:solidFill>
                  <a:schemeClr val="tx1">
                    <a:tint val="75000"/>
                  </a:schemeClr>
                </a:solidFill>
              </a:defRPr>
            </a:lvl1pPr>
          </a:lstStyle>
          <a:p>
            <a:endParaRPr lang="en-US" noProof="0"/>
          </a:p>
        </p:txBody>
      </p:sp>
      <p:sp>
        <p:nvSpPr>
          <p:cNvPr id="7" name="Text Placeholder 6">
            <a:extLst>
              <a:ext uri="{FF2B5EF4-FFF2-40B4-BE49-F238E27FC236}">
                <a16:creationId xmlns:a16="http://schemas.microsoft.com/office/drawing/2014/main" id="{1CF459FB-7046-4E4C-938A-EC2DF7A84CF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noProof="0"/>
              <a:t>Text 1</a:t>
            </a:r>
          </a:p>
          <a:p>
            <a:pPr lvl="1"/>
            <a:r>
              <a:rPr lang="en-US" noProof="0"/>
              <a:t>Text 2</a:t>
            </a:r>
          </a:p>
          <a:p>
            <a:pPr lvl="2"/>
            <a:r>
              <a:rPr lang="en-US" noProof="0"/>
              <a:t>Text 3</a:t>
            </a:r>
          </a:p>
          <a:p>
            <a:pPr lvl="3"/>
            <a:r>
              <a:rPr lang="en-US" noProof="0"/>
              <a:t>Text 4</a:t>
            </a:r>
          </a:p>
          <a:p>
            <a:pPr lvl="4"/>
            <a:r>
              <a:rPr lang="en-US" noProof="0"/>
              <a:t>Text 5</a:t>
            </a:r>
          </a:p>
          <a:p>
            <a:pPr lvl="5"/>
            <a:r>
              <a:rPr lang="en-US" noProof="0"/>
              <a:t>Text 6</a:t>
            </a:r>
          </a:p>
          <a:p>
            <a:pPr lvl="6"/>
            <a:r>
              <a:rPr lang="en-US" noProof="0"/>
              <a:t>Text 7</a:t>
            </a:r>
          </a:p>
          <a:p>
            <a:pPr lvl="7"/>
            <a:r>
              <a:rPr lang="en-US" i="0" noProof="0"/>
              <a:t>Text 8</a:t>
            </a:r>
            <a:endParaRPr lang="en-US" noProof="0"/>
          </a:p>
        </p:txBody>
      </p:sp>
      <p:sp>
        <p:nvSpPr>
          <p:cNvPr id="8" name="TextBox 7">
            <a:extLst>
              <a:ext uri="{FF2B5EF4-FFF2-40B4-BE49-F238E27FC236}">
                <a16:creationId xmlns:a16="http://schemas.microsoft.com/office/drawing/2014/main" id="{66DEF873-CC7B-4494-BC1C-E8CAAC14A395}"/>
              </a:ext>
            </a:extLst>
          </p:cNvPr>
          <p:cNvSpPr txBox="1"/>
          <p:nvPr userDrawn="1"/>
        </p:nvSpPr>
        <p:spPr>
          <a:xfrm>
            <a:off x="7728154" y="6446107"/>
            <a:ext cx="2743200" cy="298543"/>
          </a:xfrm>
          <a:prstGeom prst="rect">
            <a:avLst/>
          </a:prstGeom>
          <a:noFill/>
        </p:spPr>
        <p:txBody>
          <a:bodyPr wrap="square" lIns="0" rIns="72000" rtlCol="0">
            <a:spAutoFit/>
          </a:bodyPr>
          <a:lstStyle/>
          <a:p>
            <a:pPr algn="r">
              <a:lnSpc>
                <a:spcPct val="150000"/>
              </a:lnSpc>
            </a:pPr>
            <a:r>
              <a:rPr lang="en-US" sz="1000" b="1" noProof="0">
                <a:solidFill>
                  <a:srgbClr val="053155"/>
                </a:solidFill>
                <a:latin typeface="Open Sans" panose="020B0606030504020204" pitchFamily="34" charset="0"/>
                <a:ea typeface="Open Sans" panose="020B0606030504020204" pitchFamily="34" charset="0"/>
                <a:cs typeface="Open Sans" panose="020B0606030504020204" pitchFamily="34" charset="0"/>
              </a:rPr>
              <a:t>www.allnex.com</a:t>
            </a:r>
            <a:endParaRPr lang="en-US" sz="1000" noProof="0">
              <a:solidFill>
                <a:srgbClr val="053155"/>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 name="Tijdelijke aanduiding voor dianummer 5">
            <a:extLst>
              <a:ext uri="{FF2B5EF4-FFF2-40B4-BE49-F238E27FC236}">
                <a16:creationId xmlns:a16="http://schemas.microsoft.com/office/drawing/2014/main" id="{39CDA388-7C51-4993-A106-4084557D6DF4}"/>
              </a:ext>
            </a:extLst>
          </p:cNvPr>
          <p:cNvSpPr>
            <a:spLocks noGrp="1"/>
          </p:cNvSpPr>
          <p:nvPr>
            <p:ph type="sldNum" sz="quarter" idx="4"/>
          </p:nvPr>
        </p:nvSpPr>
        <p:spPr>
          <a:xfrm>
            <a:off x="0" y="6373933"/>
            <a:ext cx="550606" cy="311610"/>
          </a:xfrm>
          <a:prstGeom prst="rect">
            <a:avLst/>
          </a:prstGeom>
        </p:spPr>
        <p:txBody>
          <a:bodyPr vert="horz" lIns="180000" tIns="45720" rIns="91440" bIns="45720" rtlCol="0" anchor="ctr"/>
          <a:lstStyle>
            <a:lvl1pPr algn="l">
              <a:defRPr sz="1200">
                <a:solidFill>
                  <a:schemeClr val="bg2">
                    <a:lumMod val="75000"/>
                  </a:schemeClr>
                </a:solidFill>
              </a:defRPr>
            </a:lvl1pPr>
          </a:lstStyle>
          <a:p>
            <a:fld id="{B4DEA3EE-2CB8-467E-868C-6ECDB2013A7D}" type="slidenum">
              <a:rPr lang="en-US" noProof="0" smtClean="0"/>
              <a:pPr/>
              <a:t>‹#›</a:t>
            </a:fld>
            <a:endParaRPr lang="en-US" noProof="0"/>
          </a:p>
        </p:txBody>
      </p:sp>
    </p:spTree>
    <p:extLst>
      <p:ext uri="{BB962C8B-B14F-4D97-AF65-F5344CB8AC3E}">
        <p14:creationId xmlns:p14="http://schemas.microsoft.com/office/powerpoint/2010/main" val="2692108165"/>
      </p:ext>
    </p:extLst>
  </p:cSld>
  <p:clrMap bg1="lt1" tx1="dk1" bg2="lt2" tx2="dk2" accent1="accent1" accent2="accent2" accent3="accent3" accent4="accent4" accent5="accent5" accent6="accent6" hlink="hlink" folHlink="folHlink"/>
  <p:sldLayoutIdLst>
    <p:sldLayoutId id="2147483649" r:id="rId1"/>
    <p:sldLayoutId id="2147483681" r:id="rId2"/>
    <p:sldLayoutId id="2147483682" r:id="rId3"/>
    <p:sldLayoutId id="2147483683" r:id="rId4"/>
    <p:sldLayoutId id="2147483684" r:id="rId5"/>
    <p:sldLayoutId id="2147483686" r:id="rId6"/>
    <p:sldLayoutId id="2147483679" r:id="rId7"/>
    <p:sldLayoutId id="2147483665" r:id="rId8"/>
    <p:sldLayoutId id="2147483672" r:id="rId9"/>
    <p:sldLayoutId id="2147483662" r:id="rId10"/>
    <p:sldLayoutId id="2147483673" r:id="rId11"/>
    <p:sldLayoutId id="2147483664" r:id="rId12"/>
    <p:sldLayoutId id="2147483666" r:id="rId13"/>
    <p:sldLayoutId id="2147483667" r:id="rId14"/>
    <p:sldLayoutId id="2147483669" r:id="rId15"/>
    <p:sldLayoutId id="2147483670" r:id="rId16"/>
    <p:sldLayoutId id="2147483674" r:id="rId17"/>
    <p:sldLayoutId id="2147483676" r:id="rId18"/>
    <p:sldLayoutId id="2147483680" r:id="rId19"/>
    <p:sldLayoutId id="2147483685" r:id="rId20"/>
    <p:sldLayoutId id="2147483663" r:id="rId21"/>
    <p:sldLayoutId id="2147483660" r:id="rId22"/>
    <p:sldLayoutId id="2147483688" r:id="rId23"/>
    <p:sldLayoutId id="2147483689" r:id="rId24"/>
    <p:sldLayoutId id="2147483690" r:id="rId25"/>
    <p:sldLayoutId id="2147483691" r:id="rId26"/>
    <p:sldLayoutId id="2147483692" r:id="rId27"/>
    <p:sldLayoutId id="2147483693" r:id="rId28"/>
    <p:sldLayoutId id="2147483694" r:id="rId29"/>
    <p:sldLayoutId id="2147483695" r:id="rId30"/>
    <p:sldLayoutId id="2147483696" r:id="rId31"/>
    <p:sldLayoutId id="2147483697" r:id="rId32"/>
    <p:sldLayoutId id="2147483698" r:id="rId33"/>
    <p:sldLayoutId id="2147483699" r:id="rId34"/>
  </p:sldLayoutIdLst>
  <p:hf sldNum="0" hdr="0"/>
  <p:txStyles>
    <p:titleStyle>
      <a:lvl1pPr algn="r" defTabSz="914400" rtl="0" eaLnBrk="1" latinLnBrk="0" hangingPunct="1">
        <a:lnSpc>
          <a:spcPct val="90000"/>
        </a:lnSpc>
        <a:spcBef>
          <a:spcPct val="0"/>
        </a:spcBef>
        <a:buNone/>
        <a:defRPr sz="2400" kern="1200">
          <a:solidFill>
            <a:srgbClr val="002060"/>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lang="en-US" sz="1600" kern="1200" dirty="0" smtClean="0">
          <a:solidFill>
            <a:schemeClr val="tx1">
              <a:lumMod val="65000"/>
              <a:lumOff val="35000"/>
            </a:schemeClr>
          </a:solidFill>
          <a:latin typeface="+mn-lt"/>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lang="en-US" sz="1600" b="0" kern="1200" dirty="0" smtClean="0">
          <a:solidFill>
            <a:schemeClr val="tx1">
              <a:lumMod val="65000"/>
              <a:lumOff val="3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179388" indent="-179388" algn="l" defTabSz="914400" rtl="0" eaLnBrk="1" latinLnBrk="0" hangingPunct="1">
        <a:lnSpc>
          <a:spcPct val="150000"/>
        </a:lnSpc>
        <a:spcBef>
          <a:spcPts val="500"/>
        </a:spcBef>
        <a:buFont typeface="Arial" panose="020B0604020202020204" pitchFamily="34" charset="0"/>
        <a:buChar char="•"/>
        <a:defRPr lang="en-US" sz="1600" kern="1200" dirty="0" smtClean="0">
          <a:solidFill>
            <a:schemeClr val="tx1">
              <a:lumMod val="65000"/>
              <a:lumOff val="35000"/>
            </a:schemeClr>
          </a:solidFill>
          <a:latin typeface="+mn-lt"/>
          <a:ea typeface="+mn-ea"/>
          <a:cs typeface="+mn-cs"/>
        </a:defRPr>
      </a:lvl3pPr>
      <a:lvl4pPr marL="179388" indent="-179388" algn="l" defTabSz="914400" rtl="0" eaLnBrk="1" latinLnBrk="0" hangingPunct="1">
        <a:lnSpc>
          <a:spcPct val="150000"/>
        </a:lnSpc>
        <a:spcBef>
          <a:spcPts val="500"/>
        </a:spcBef>
        <a:buFont typeface="Arial" panose="020B0604020202020204" pitchFamily="34" charset="0"/>
        <a:buChar char="•"/>
        <a:defRPr lang="en-US" sz="1600" kern="1200" dirty="0" smtClean="0">
          <a:solidFill>
            <a:schemeClr val="tx1">
              <a:lumMod val="65000"/>
              <a:lumOff val="35000"/>
            </a:schemeClr>
          </a:solidFill>
          <a:latin typeface="Open Sans SemiBold" panose="020B0604020202020204" charset="0"/>
          <a:ea typeface="Open Sans SemiBold" panose="020B0604020202020204" charset="0"/>
          <a:cs typeface="Open Sans SemiBold" panose="020B0604020202020204" charset="0"/>
        </a:defRPr>
      </a:lvl4pPr>
      <a:lvl5pPr marL="358775" indent="-179388" algn="l" defTabSz="914400" rtl="0" eaLnBrk="1" latinLnBrk="0" hangingPunct="1">
        <a:lnSpc>
          <a:spcPct val="100000"/>
        </a:lnSpc>
        <a:spcBef>
          <a:spcPts val="500"/>
        </a:spcBef>
        <a:buFont typeface="Open Sans Light" panose="020B0604020202020204" charset="0"/>
        <a:buChar char="̵"/>
        <a:defRPr lang="en-GB" sz="1600" kern="1200" dirty="0" smtClean="0">
          <a:solidFill>
            <a:schemeClr val="tx1">
              <a:lumMod val="65000"/>
              <a:lumOff val="35000"/>
            </a:schemeClr>
          </a:solidFill>
          <a:latin typeface="+mn-lt"/>
          <a:ea typeface="Open Sans SemiBold" panose="020B0706030804020204" pitchFamily="34" charset="0"/>
          <a:cs typeface="Open Sans SemiBold" panose="020B0706030804020204" pitchFamily="34" charset="0"/>
        </a:defRPr>
      </a:lvl5pPr>
      <a:lvl6pPr marL="623888" indent="-179388" algn="l" defTabSz="914400" rtl="0" eaLnBrk="1" latinLnBrk="0" hangingPunct="1">
        <a:lnSpc>
          <a:spcPct val="100000"/>
        </a:lnSpc>
        <a:spcBef>
          <a:spcPts val="500"/>
        </a:spcBef>
        <a:buFont typeface="Open Sans Light" panose="020B0604020202020204" charset="0"/>
        <a:buChar char="̵"/>
        <a:tabLst>
          <a:tab pos="358775" algn="l"/>
        </a:tabLst>
        <a:defRPr sz="1600" kern="1200">
          <a:solidFill>
            <a:schemeClr val="tx1">
              <a:lumMod val="65000"/>
              <a:lumOff val="35000"/>
            </a:schemeClr>
          </a:solidFill>
          <a:latin typeface="+mn-lt"/>
          <a:ea typeface="+mn-ea"/>
          <a:cs typeface="+mn-cs"/>
        </a:defRPr>
      </a:lvl6pPr>
      <a:lvl7pPr marL="0" indent="0" algn="l" defTabSz="914400" rtl="0" eaLnBrk="1" latinLnBrk="0" hangingPunct="1">
        <a:lnSpc>
          <a:spcPct val="100000"/>
        </a:lnSpc>
        <a:spcBef>
          <a:spcPts val="500"/>
        </a:spcBef>
        <a:buFontTx/>
        <a:buNone/>
        <a:defRPr sz="1200" i="1" kern="1200">
          <a:solidFill>
            <a:schemeClr val="tx1">
              <a:lumMod val="65000"/>
              <a:lumOff val="35000"/>
            </a:schemeClr>
          </a:solidFill>
          <a:latin typeface="+mn-lt"/>
          <a:ea typeface="+mn-ea"/>
          <a:cs typeface="+mn-cs"/>
        </a:defRPr>
      </a:lvl7pPr>
      <a:lvl8pPr marL="0" indent="0" algn="l" defTabSz="914400" rtl="0" eaLnBrk="1" latinLnBrk="0" hangingPunct="1">
        <a:lnSpc>
          <a:spcPct val="100000"/>
        </a:lnSpc>
        <a:spcBef>
          <a:spcPts val="500"/>
        </a:spcBef>
        <a:buFont typeface="Arial" panose="020B0604020202020204" pitchFamily="34" charset="0"/>
        <a:buNone/>
        <a:defRPr sz="1200" kern="1200">
          <a:solidFill>
            <a:schemeClr val="tx1">
              <a:lumMod val="65000"/>
              <a:lumOff val="35000"/>
            </a:schemeClr>
          </a:solidFill>
          <a:latin typeface="Open Sans SemiBold" panose="020B0604020202020204" charset="0"/>
          <a:ea typeface="Open Sans SemiBold" panose="020B0604020202020204" charset="0"/>
          <a:cs typeface="Open Sans SemiBold" panose="020B060402020202020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2.wmf"/><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EEDBD719-8B40-4FE0-891D-B6C7FBF1FD97}"/>
              </a:ext>
            </a:extLst>
          </p:cNvPr>
          <p:cNvSpPr>
            <a:spLocks noGrp="1"/>
          </p:cNvSpPr>
          <p:nvPr>
            <p:ph type="pic" sz="quarter" idx="18"/>
          </p:nvPr>
        </p:nvSpPr>
        <p:spPr/>
      </p:sp>
      <p:sp>
        <p:nvSpPr>
          <p:cNvPr id="3" name="Inhaltsplatzhalter 2">
            <a:extLst>
              <a:ext uri="{FF2B5EF4-FFF2-40B4-BE49-F238E27FC236}">
                <a16:creationId xmlns:a16="http://schemas.microsoft.com/office/drawing/2014/main" id="{A3127FA5-F736-4269-8E30-49667347795C}"/>
              </a:ext>
            </a:extLst>
          </p:cNvPr>
          <p:cNvSpPr>
            <a:spLocks noGrp="1"/>
          </p:cNvSpPr>
          <p:nvPr>
            <p:ph sz="quarter" idx="24"/>
          </p:nvPr>
        </p:nvSpPr>
        <p:spPr/>
        <p:txBody>
          <a:bodyPr/>
          <a:lstStyle/>
          <a:p>
            <a:r>
              <a:rPr lang="en-US" dirty="0"/>
              <a:t>Allnex Global Quality Team</a:t>
            </a:r>
          </a:p>
        </p:txBody>
      </p:sp>
      <p:sp>
        <p:nvSpPr>
          <p:cNvPr id="4" name="Bildplatzhalter 3">
            <a:extLst>
              <a:ext uri="{FF2B5EF4-FFF2-40B4-BE49-F238E27FC236}">
                <a16:creationId xmlns:a16="http://schemas.microsoft.com/office/drawing/2014/main" id="{6C3B35F1-6CE3-4567-B782-81ACB1F5648A}"/>
              </a:ext>
            </a:extLst>
          </p:cNvPr>
          <p:cNvSpPr>
            <a:spLocks noGrp="1"/>
          </p:cNvSpPr>
          <p:nvPr>
            <p:ph type="pic" sz="quarter" idx="17"/>
          </p:nvPr>
        </p:nvSpPr>
        <p:spPr/>
      </p:sp>
      <p:sp>
        <p:nvSpPr>
          <p:cNvPr id="5" name="Bildplatzhalter 4">
            <a:extLst>
              <a:ext uri="{FF2B5EF4-FFF2-40B4-BE49-F238E27FC236}">
                <a16:creationId xmlns:a16="http://schemas.microsoft.com/office/drawing/2014/main" id="{986AAC9A-D42F-4349-AEC2-9E73D4C323E1}"/>
              </a:ext>
            </a:extLst>
          </p:cNvPr>
          <p:cNvSpPr>
            <a:spLocks noGrp="1"/>
          </p:cNvSpPr>
          <p:nvPr>
            <p:ph type="pic" sz="quarter" idx="19"/>
          </p:nvPr>
        </p:nvSpPr>
        <p:spPr/>
      </p:sp>
      <p:sp>
        <p:nvSpPr>
          <p:cNvPr id="6" name="Bildplatzhalter 5">
            <a:extLst>
              <a:ext uri="{FF2B5EF4-FFF2-40B4-BE49-F238E27FC236}">
                <a16:creationId xmlns:a16="http://schemas.microsoft.com/office/drawing/2014/main" id="{C4D7A08D-67A0-497C-BAAD-2F3CE8CBD1CE}"/>
              </a:ext>
            </a:extLst>
          </p:cNvPr>
          <p:cNvSpPr>
            <a:spLocks noGrp="1"/>
          </p:cNvSpPr>
          <p:nvPr>
            <p:ph type="pic" sz="quarter" idx="20"/>
          </p:nvPr>
        </p:nvSpPr>
        <p:spPr/>
      </p:sp>
      <p:sp>
        <p:nvSpPr>
          <p:cNvPr id="7" name="Bildplatzhalter 6">
            <a:extLst>
              <a:ext uri="{FF2B5EF4-FFF2-40B4-BE49-F238E27FC236}">
                <a16:creationId xmlns:a16="http://schemas.microsoft.com/office/drawing/2014/main" id="{08B672F8-1B3A-48BF-9542-94304571A599}"/>
              </a:ext>
            </a:extLst>
          </p:cNvPr>
          <p:cNvSpPr>
            <a:spLocks noGrp="1"/>
          </p:cNvSpPr>
          <p:nvPr>
            <p:ph type="pic" sz="quarter" idx="21"/>
          </p:nvPr>
        </p:nvSpPr>
        <p:spPr/>
      </p:sp>
      <p:sp>
        <p:nvSpPr>
          <p:cNvPr id="8" name="Fußzeilenplatzhalter 7">
            <a:extLst>
              <a:ext uri="{FF2B5EF4-FFF2-40B4-BE49-F238E27FC236}">
                <a16:creationId xmlns:a16="http://schemas.microsoft.com/office/drawing/2014/main" id="{2F41170B-B1CE-4448-89AD-6997B7D38502}"/>
              </a:ext>
            </a:extLst>
          </p:cNvPr>
          <p:cNvSpPr>
            <a:spLocks noGrp="1"/>
          </p:cNvSpPr>
          <p:nvPr>
            <p:ph type="ftr" sz="quarter" idx="26"/>
          </p:nvPr>
        </p:nvSpPr>
        <p:spPr/>
        <p:txBody>
          <a:bodyPr/>
          <a:lstStyle/>
          <a:p>
            <a:r>
              <a:rPr lang="en-US" noProof="0" dirty="0"/>
              <a:t> </a:t>
            </a:r>
          </a:p>
        </p:txBody>
      </p:sp>
      <p:sp>
        <p:nvSpPr>
          <p:cNvPr id="9" name="Datumsplatzhalter 8">
            <a:extLst>
              <a:ext uri="{FF2B5EF4-FFF2-40B4-BE49-F238E27FC236}">
                <a16:creationId xmlns:a16="http://schemas.microsoft.com/office/drawing/2014/main" id="{259C9F3B-3EA5-4FAD-956F-589D0532E411}"/>
              </a:ext>
            </a:extLst>
          </p:cNvPr>
          <p:cNvSpPr>
            <a:spLocks noGrp="1"/>
          </p:cNvSpPr>
          <p:nvPr>
            <p:ph type="dt" sz="half" idx="2"/>
          </p:nvPr>
        </p:nvSpPr>
        <p:spPr/>
        <p:txBody>
          <a:bodyPr/>
          <a:lstStyle/>
          <a:p>
            <a:fld id="{F27EF06A-D140-4F8F-B1F4-A124DF7BC45C}" type="datetime3">
              <a:rPr lang="en-US" noProof="0" smtClean="0"/>
              <a:t>11 July 2024</a:t>
            </a:fld>
            <a:endParaRPr lang="en-US" noProof="0"/>
          </a:p>
        </p:txBody>
      </p:sp>
      <p:sp>
        <p:nvSpPr>
          <p:cNvPr id="10" name="Textplatzhalter 9">
            <a:extLst>
              <a:ext uri="{FF2B5EF4-FFF2-40B4-BE49-F238E27FC236}">
                <a16:creationId xmlns:a16="http://schemas.microsoft.com/office/drawing/2014/main" id="{A87A3B2E-1DE6-4961-91D2-75D32E62FF96}"/>
              </a:ext>
            </a:extLst>
          </p:cNvPr>
          <p:cNvSpPr>
            <a:spLocks noGrp="1"/>
          </p:cNvSpPr>
          <p:nvPr>
            <p:ph type="body" sz="quarter" idx="27"/>
          </p:nvPr>
        </p:nvSpPr>
        <p:spPr/>
        <p:txBody>
          <a:bodyPr/>
          <a:lstStyle/>
          <a:p>
            <a:r>
              <a:rPr lang="zh-CN" altLang="en-US" dirty="0">
                <a:latin typeface="微软雅黑 Light" panose="020B0502040204020203" pitchFamily="34" charset="-122"/>
                <a:ea typeface="微软雅黑 Light" panose="020B0502040204020203" pitchFamily="34" charset="-122"/>
              </a:rPr>
              <a:t>对供应商进行火山口预防培训</a:t>
            </a:r>
            <a:endParaRPr lang="en-US" dirty="0">
              <a:latin typeface="微软雅黑 Light" panose="020B0502040204020203" pitchFamily="34" charset="-122"/>
              <a:ea typeface="微软雅黑 Light" panose="020B0502040204020203" pitchFamily="34" charset="-122"/>
            </a:endParaRPr>
          </a:p>
        </p:txBody>
      </p:sp>
      <p:sp>
        <p:nvSpPr>
          <p:cNvPr id="11" name="Textplatzhalter 10">
            <a:extLst>
              <a:ext uri="{FF2B5EF4-FFF2-40B4-BE49-F238E27FC236}">
                <a16:creationId xmlns:a16="http://schemas.microsoft.com/office/drawing/2014/main" id="{3A70C4FE-B21F-46B0-9B28-B08AC6A15098}"/>
              </a:ext>
            </a:extLst>
          </p:cNvPr>
          <p:cNvSpPr>
            <a:spLocks noGrp="1"/>
          </p:cNvSpPr>
          <p:nvPr>
            <p:ph type="body" sz="quarter" idx="28"/>
          </p:nvPr>
        </p:nvSpPr>
        <p:spPr/>
        <p:txBody>
          <a:bodyPr/>
          <a:lstStyle/>
          <a:p>
            <a:r>
              <a:rPr lang="en-US" dirty="0"/>
              <a:t>Allnex </a:t>
            </a:r>
          </a:p>
        </p:txBody>
      </p:sp>
    </p:spTree>
    <p:extLst>
      <p:ext uri="{BB962C8B-B14F-4D97-AF65-F5344CB8AC3E}">
        <p14:creationId xmlns:p14="http://schemas.microsoft.com/office/powerpoint/2010/main" val="2352732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 name="Date Placeholder 1">
            <a:extLst>
              <a:ext uri="{FF2B5EF4-FFF2-40B4-BE49-F238E27FC236}">
                <a16:creationId xmlns:a16="http://schemas.microsoft.com/office/drawing/2014/main" id="{93FD4807-9F3F-46B7-9FF1-FD51690E8108}"/>
              </a:ext>
            </a:extLst>
          </p:cNvPr>
          <p:cNvSpPr>
            <a:spLocks noGrp="1"/>
          </p:cNvSpPr>
          <p:nvPr>
            <p:ph type="dt" sz="half" idx="10"/>
          </p:nvPr>
        </p:nvSpPr>
        <p:spPr>
          <a:xfrm>
            <a:off x="7728154" y="6373932"/>
            <a:ext cx="2743200" cy="149271"/>
          </a:xfrm>
        </p:spPr>
        <p:txBody>
          <a:bodyPr/>
          <a:lstStyle/>
          <a:p>
            <a:pPr>
              <a:spcAft>
                <a:spcPts val="600"/>
              </a:spcAft>
            </a:pPr>
            <a:fld id="{C62BBEFC-34FE-4486-9CED-D6DD5EC26C4B}" type="datetime3">
              <a:rPr lang="en-US" noProof="0" smtClean="0"/>
              <a:pPr>
                <a:spcAft>
                  <a:spcPts val="600"/>
                </a:spcAft>
              </a:pPr>
              <a:t>11 July 2024</a:t>
            </a:fld>
            <a:endParaRPr lang="en-US" noProof="0"/>
          </a:p>
        </p:txBody>
      </p:sp>
      <p:sp>
        <p:nvSpPr>
          <p:cNvPr id="4" name="Footer Placeholder 4"/>
          <p:cNvSpPr>
            <a:spLocks noGrp="1"/>
          </p:cNvSpPr>
          <p:nvPr>
            <p:ph type="ftr" sz="quarter" idx="30"/>
          </p:nvPr>
        </p:nvSpPr>
        <p:spPr>
          <a:xfrm>
            <a:off x="10653991" y="6116060"/>
            <a:ext cx="1258524" cy="569482"/>
          </a:xfrm>
        </p:spPr>
        <p:txBody>
          <a:bodyPr anchor="ctr">
            <a:normAutofit/>
          </a:bodyPr>
          <a:lstStyle/>
          <a:p>
            <a:pPr>
              <a:lnSpc>
                <a:spcPct val="90000"/>
              </a:lnSpc>
              <a:spcAft>
                <a:spcPts val="600"/>
              </a:spcAft>
            </a:pPr>
            <a:r>
              <a:rPr lang="en-US" sz="1000" dirty="0"/>
              <a:t>                                                 </a:t>
            </a:r>
          </a:p>
        </p:txBody>
      </p:sp>
      <p:sp>
        <p:nvSpPr>
          <p:cNvPr id="66562" name="Rectangle 2"/>
          <p:cNvSpPr>
            <a:spLocks noGrp="1" noChangeArrowheads="1"/>
          </p:cNvSpPr>
          <p:nvPr>
            <p:ph type="title"/>
          </p:nvPr>
        </p:nvSpPr>
        <p:spPr>
          <a:xfrm>
            <a:off x="0" y="1"/>
            <a:ext cx="12193200" cy="946800"/>
          </a:xfrm>
        </p:spPr>
        <p:txBody>
          <a:bodyPr anchor="ctr">
            <a:normAutofit/>
          </a:bodyPr>
          <a:lstStyle/>
          <a:p>
            <a:r>
              <a:rPr lang="zh-CN" altLang="en-US" dirty="0">
                <a:latin typeface="微软雅黑 Light" panose="020B0502040204020203" pitchFamily="34" charset="-122"/>
                <a:ea typeface="微软雅黑 Light" panose="020B0502040204020203" pitchFamily="34" charset="-122"/>
              </a:rPr>
              <a:t>已知会导致陨石坑的典型物品</a:t>
            </a:r>
            <a:endParaRPr lang="en-US" dirty="0">
              <a:latin typeface="微软雅黑 Light" panose="020B0502040204020203" pitchFamily="34" charset="-122"/>
              <a:ea typeface="微软雅黑 Light" panose="020B0502040204020203" pitchFamily="34" charset="-122"/>
            </a:endParaRPr>
          </a:p>
        </p:txBody>
      </p:sp>
      <p:sp>
        <p:nvSpPr>
          <p:cNvPr id="66563" name="Rectangle 3"/>
          <p:cNvSpPr>
            <a:spLocks noGrp="1" noChangeArrowheads="1"/>
          </p:cNvSpPr>
          <p:nvPr>
            <p:ph sz="quarter" idx="33"/>
          </p:nvPr>
        </p:nvSpPr>
        <p:spPr>
          <a:xfrm>
            <a:off x="108000" y="1080000"/>
            <a:ext cx="7950000" cy="4921015"/>
          </a:xfrm>
        </p:spPr>
        <p:txBody>
          <a:bodyPr>
            <a:normAutofit/>
          </a:bodyPr>
          <a:lstStyle/>
          <a:p>
            <a:pPr marL="342900" indent="-342900">
              <a:spcBef>
                <a:spcPct val="50000"/>
              </a:spcBef>
              <a:buFont typeface="Arial" panose="020B0604020202020204" pitchFamily="34" charset="0"/>
              <a:buChar char="•"/>
            </a:pPr>
            <a:r>
              <a:rPr lang="zh-CN" altLang="en-US" sz="2400" dirty="0">
                <a:latin typeface="微软雅黑 Light" panose="020B0502040204020203" pitchFamily="34" charset="-122"/>
                <a:ea typeface="微软雅黑 Light" panose="020B0502040204020203" pitchFamily="34" charset="-122"/>
              </a:rPr>
              <a:t>机油、润滑剂
除臭剂、发胶
止 汗
污垢
纤维</a:t>
            </a:r>
            <a:endParaRPr lang="en-US" sz="2400" dirty="0">
              <a:latin typeface="微软雅黑 Light" panose="020B0502040204020203" pitchFamily="34" charset="-122"/>
              <a:ea typeface="微软雅黑 Light" panose="020B0502040204020203"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 calcmode="lin" valueType="num">
                                      <p:cBhvr additive="base">
                                        <p:cTn id="7" dur="500" fill="hold"/>
                                        <p:tgtEl>
                                          <p:spTgt spid="6656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656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bldLvl="2"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dirty="0">
                <a:latin typeface="微软雅黑 Light" panose="020B0502040204020203" pitchFamily="34" charset="-122"/>
              </a:rPr>
              <a:t> </a:t>
            </a:r>
          </a:p>
        </p:txBody>
      </p:sp>
      <p:sp>
        <p:nvSpPr>
          <p:cNvPr id="4" name="Footer Placeholder 4"/>
          <p:cNvSpPr>
            <a:spLocks noGrp="1"/>
          </p:cNvSpPr>
          <p:nvPr>
            <p:ph type="ftr" sz="quarter" idx="30"/>
          </p:nvPr>
        </p:nvSpPr>
        <p:spPr/>
        <p:txBody>
          <a:bodyPr/>
          <a:lstStyle/>
          <a:p>
            <a:endParaRPr lang="en-US" dirty="0"/>
          </a:p>
          <a:p>
            <a:r>
              <a:rPr lang="en-US" dirty="0"/>
              <a:t>      </a:t>
            </a:r>
          </a:p>
          <a:p>
            <a:endParaRPr lang="en-US" sz="3200" b="1" dirty="0">
              <a:latin typeface="CytecIndustries_TT" pitchFamily="82" charset="0"/>
            </a:endParaRPr>
          </a:p>
        </p:txBody>
      </p:sp>
      <p:sp>
        <p:nvSpPr>
          <p:cNvPr id="100355" name="Rectangle 3"/>
          <p:cNvSpPr>
            <a:spLocks noGrp="1" noChangeArrowheads="1"/>
          </p:cNvSpPr>
          <p:nvPr>
            <p:ph sz="quarter" idx="31"/>
          </p:nvPr>
        </p:nvSpPr>
        <p:spPr/>
        <p:txBody>
          <a:bodyPr/>
          <a:lstStyle/>
          <a:p>
            <a:pPr algn="ctr"/>
            <a:r>
              <a:rPr lang="zh-CN" altLang="en-US" sz="4400" dirty="0">
                <a:solidFill>
                  <a:schemeClr val="tx2"/>
                </a:solidFill>
                <a:latin typeface="微软雅黑 Light" panose="020B0502040204020203" pitchFamily="34" charset="-122"/>
                <a:ea typeface="微软雅黑 Light" panose="020B0502040204020203" pitchFamily="34" charset="-122"/>
              </a:rPr>
              <a:t>小于 </a:t>
            </a:r>
            <a:r>
              <a:rPr lang="en-US" altLang="zh-CN" sz="4400" dirty="0">
                <a:solidFill>
                  <a:schemeClr val="tx2"/>
                </a:solidFill>
                <a:latin typeface="微软雅黑 Light" panose="020B0502040204020203" pitchFamily="34" charset="-122"/>
                <a:ea typeface="微软雅黑 Light" panose="020B0502040204020203" pitchFamily="34" charset="-122"/>
              </a:rPr>
              <a:t>1 ppm </a:t>
            </a:r>
            <a:r>
              <a:rPr lang="zh-CN" altLang="en-US" sz="4400" dirty="0">
                <a:solidFill>
                  <a:schemeClr val="tx2"/>
                </a:solidFill>
                <a:latin typeface="微软雅黑 Light" panose="020B0502040204020203" pitchFamily="34" charset="-122"/>
                <a:ea typeface="微软雅黑 Light" panose="020B0502040204020203" pitchFamily="34" charset="-122"/>
              </a:rPr>
              <a:t>的 </a:t>
            </a:r>
            <a:r>
              <a:rPr lang="en-US" altLang="zh-CN" sz="4400" dirty="0">
                <a:solidFill>
                  <a:schemeClr val="tx2"/>
                </a:solidFill>
                <a:latin typeface="微软雅黑 Light" panose="020B0502040204020203" pitchFamily="34" charset="-122"/>
                <a:ea typeface="微软雅黑 Light" panose="020B0502040204020203" pitchFamily="34" charset="-122"/>
              </a:rPr>
              <a:t>a
</a:t>
            </a:r>
            <a:r>
              <a:rPr lang="zh-CN" altLang="en-US" sz="4400" dirty="0">
                <a:solidFill>
                  <a:schemeClr val="tx2"/>
                </a:solidFill>
                <a:latin typeface="微软雅黑 Light" panose="020B0502040204020203" pitchFamily="34" charset="-122"/>
                <a:ea typeface="微软雅黑 Light" panose="020B0502040204020203" pitchFamily="34" charset="-122"/>
              </a:rPr>
              <a:t>污染物会导致
陨石坑！
</a:t>
            </a:r>
            <a:r>
              <a:rPr lang="en-US" altLang="zh-CN" sz="4400" dirty="0">
                <a:solidFill>
                  <a:schemeClr val="tx2"/>
                </a:solidFill>
                <a:latin typeface="微软雅黑 Light" panose="020B0502040204020203" pitchFamily="34" charset="-122"/>
                <a:ea typeface="微软雅黑 Light" panose="020B0502040204020203" pitchFamily="34" charset="-122"/>
              </a:rPr>
              <a:t>….</a:t>
            </a:r>
            <a:r>
              <a:rPr lang="zh-CN" altLang="en-US" sz="4400" dirty="0">
                <a:solidFill>
                  <a:schemeClr val="tx2"/>
                </a:solidFill>
                <a:latin typeface="微软雅黑 Light" panose="020B0502040204020203" pitchFamily="34" charset="-122"/>
                <a:ea typeface="微软雅黑 Light" panose="020B0502040204020203" pitchFamily="34" charset="-122"/>
              </a:rPr>
              <a:t>油罐车中约 </a:t>
            </a:r>
            <a:r>
              <a:rPr lang="en-US" altLang="zh-CN" sz="4400" dirty="0">
                <a:solidFill>
                  <a:schemeClr val="tx2"/>
                </a:solidFill>
                <a:latin typeface="微软雅黑 Light" panose="020B0502040204020203" pitchFamily="34" charset="-122"/>
                <a:ea typeface="微软雅黑 Light" panose="020B0502040204020203" pitchFamily="34" charset="-122"/>
              </a:rPr>
              <a:t>1/2 </a:t>
            </a:r>
            <a:r>
              <a:rPr lang="zh-CN" altLang="en-US" sz="4400" dirty="0">
                <a:solidFill>
                  <a:schemeClr val="tx2"/>
                </a:solidFill>
                <a:latin typeface="微软雅黑 Light" panose="020B0502040204020203" pitchFamily="34" charset="-122"/>
                <a:ea typeface="微软雅黑 Light" panose="020B0502040204020203" pitchFamily="34" charset="-122"/>
              </a:rPr>
              <a:t>盎司</a:t>
            </a:r>
            <a:endParaRPr lang="en-US" dirty="0">
              <a:solidFill>
                <a:schemeClr val="tx2"/>
              </a:solidFill>
              <a:latin typeface="微软雅黑 Light" panose="020B0502040204020203" pitchFamily="34" charset="-122"/>
              <a:ea typeface="微软雅黑 Light" panose="020B0502040204020203" pitchFamily="34" charset="-122"/>
            </a:endParaRPr>
          </a:p>
        </p:txBody>
      </p:sp>
      <p:sp>
        <p:nvSpPr>
          <p:cNvPr id="2" name="Rechteck 1">
            <a:extLst>
              <a:ext uri="{FF2B5EF4-FFF2-40B4-BE49-F238E27FC236}">
                <a16:creationId xmlns:a16="http://schemas.microsoft.com/office/drawing/2014/main" id="{D4EA8CB4-631F-4DBF-B922-3DACF51AF032}"/>
              </a:ext>
            </a:extLst>
          </p:cNvPr>
          <p:cNvSpPr/>
          <p:nvPr/>
        </p:nvSpPr>
        <p:spPr>
          <a:xfrm>
            <a:off x="9237826" y="6277690"/>
            <a:ext cx="1324402" cy="261610"/>
          </a:xfrm>
          <a:prstGeom prst="rect">
            <a:avLst/>
          </a:prstGeom>
        </p:spPr>
        <p:txBody>
          <a:bodyPr wrap="none">
            <a:spAutoFit/>
          </a:bodyPr>
          <a:lstStyle/>
          <a:p>
            <a:fld id="{C62BBEFC-34FE-4486-9CED-D6DD5EC26C4B}" type="datetime3">
              <a:rPr lang="en-US" sz="1100"/>
              <a:pPr/>
              <a:t>11 July 2024</a:t>
            </a:fld>
            <a:endParaRPr lang="en-US" sz="11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 name="Date Placeholder 1">
            <a:extLst>
              <a:ext uri="{FF2B5EF4-FFF2-40B4-BE49-F238E27FC236}">
                <a16:creationId xmlns:a16="http://schemas.microsoft.com/office/drawing/2014/main" id="{9D7994D6-7762-4FA9-9EF5-32E161A1A90F}"/>
              </a:ext>
            </a:extLst>
          </p:cNvPr>
          <p:cNvSpPr>
            <a:spLocks noGrp="1"/>
          </p:cNvSpPr>
          <p:nvPr>
            <p:ph type="dt" sz="half" idx="10"/>
          </p:nvPr>
        </p:nvSpPr>
        <p:spPr/>
        <p:txBody>
          <a:bodyPr/>
          <a:lstStyle/>
          <a:p>
            <a:pPr>
              <a:spcAft>
                <a:spcPts val="600"/>
              </a:spcAft>
            </a:pPr>
            <a:fld id="{C62BBEFC-34FE-4486-9CED-D6DD5EC26C4B}" type="datetime3">
              <a:rPr lang="en-US" noProof="0" smtClean="0"/>
              <a:pPr>
                <a:spcAft>
                  <a:spcPts val="600"/>
                </a:spcAft>
              </a:pPr>
              <a:t>11 July 2024</a:t>
            </a:fld>
            <a:endParaRPr lang="en-US" noProof="0" dirty="0"/>
          </a:p>
        </p:txBody>
      </p:sp>
      <p:sp>
        <p:nvSpPr>
          <p:cNvPr id="92162" name="Rectangle 2"/>
          <p:cNvSpPr>
            <a:spLocks noGrp="1" noChangeArrowheads="1"/>
          </p:cNvSpPr>
          <p:nvPr>
            <p:ph type="title"/>
          </p:nvPr>
        </p:nvSpPr>
        <p:spPr/>
        <p:txBody>
          <a:bodyPr anchor="ctr">
            <a:normAutofit/>
          </a:bodyPr>
          <a:lstStyle/>
          <a:p>
            <a:r>
              <a:rPr lang="zh-CN" altLang="en-US" dirty="0">
                <a:latin typeface="微软雅黑 Light" panose="020B0502040204020203" pitchFamily="34" charset="-122"/>
                <a:ea typeface="微软雅黑 Light" panose="020B0502040204020203" pitchFamily="34" charset="-122"/>
              </a:rPr>
              <a:t>陨石坑在哪里是一个问题？</a:t>
            </a:r>
            <a:endParaRPr lang="en-US" dirty="0">
              <a:latin typeface="微软雅黑 Light" panose="020B0502040204020203" pitchFamily="34" charset="-122"/>
              <a:ea typeface="微软雅黑 Light" panose="020B0502040204020203" pitchFamily="34" charset="-122"/>
            </a:endParaRPr>
          </a:p>
        </p:txBody>
      </p:sp>
      <p:sp>
        <p:nvSpPr>
          <p:cNvPr id="4" name="Footer Placeholder 4"/>
          <p:cNvSpPr>
            <a:spLocks noGrp="1"/>
          </p:cNvSpPr>
          <p:nvPr>
            <p:ph type="ftr" sz="quarter" idx="30"/>
          </p:nvPr>
        </p:nvSpPr>
        <p:spPr/>
        <p:txBody>
          <a:bodyPr anchor="ctr">
            <a:normAutofit/>
          </a:bodyPr>
          <a:lstStyle/>
          <a:p>
            <a:pPr>
              <a:spcAft>
                <a:spcPts val="600"/>
              </a:spcAft>
            </a:pPr>
            <a:r>
              <a:rPr lang="en-US" dirty="0"/>
              <a:t>                                                  </a:t>
            </a:r>
            <a:endParaRPr lang="en-US" b="1" dirty="0"/>
          </a:p>
        </p:txBody>
      </p:sp>
      <p:sp>
        <p:nvSpPr>
          <p:cNvPr id="92163" name="Rectangle 3"/>
          <p:cNvSpPr>
            <a:spLocks noGrp="1" noChangeArrowheads="1"/>
          </p:cNvSpPr>
          <p:nvPr>
            <p:ph sz="quarter" idx="31"/>
          </p:nvPr>
        </p:nvSpPr>
        <p:spPr/>
        <p:txBody>
          <a:bodyPr>
            <a:normAutofit/>
          </a:bodyPr>
          <a:lstStyle/>
          <a:p>
            <a:pPr>
              <a:buFontTx/>
              <a:buChar char=" "/>
            </a:pPr>
            <a:r>
              <a:rPr lang="zh-CN" altLang="en-US" sz="3200" b="1" dirty="0">
                <a:latin typeface="微软雅黑 Light" panose="020B0502040204020203" pitchFamily="34" charset="-122"/>
                <a:ea typeface="微软雅黑 Light" panose="020B0502040204020203" pitchFamily="34" charset="-122"/>
              </a:rPr>
              <a:t>汽车涂料是陨石坑问题最严重的应用。</a:t>
            </a:r>
            <a:endParaRPr lang="en-US" sz="3200" dirty="0">
              <a:latin typeface="微软雅黑 Light" panose="020B0502040204020203" pitchFamily="34" charset="-122"/>
              <a:ea typeface="微软雅黑 Light" panose="020B0502040204020203" pitchFamily="34" charset="-122"/>
            </a:endParaRPr>
          </a:p>
          <a:p>
            <a:r>
              <a:rPr lang="zh-CN" altLang="en-US" sz="3200" dirty="0">
                <a:latin typeface="微软雅黑 Light" panose="020B0502040204020203" pitchFamily="34" charset="-122"/>
                <a:ea typeface="微软雅黑 Light" panose="020B0502040204020203" pitchFamily="34" charset="-122"/>
              </a:rPr>
              <a:t>汽车制造商希望在 </a:t>
            </a:r>
            <a:r>
              <a:rPr lang="en-US" altLang="zh-CN" sz="3200" dirty="0">
                <a:latin typeface="微软雅黑 Light" panose="020B0502040204020203" pitchFamily="34" charset="-122"/>
                <a:ea typeface="微软雅黑 Light" panose="020B0502040204020203" pitchFamily="34" charset="-122"/>
              </a:rPr>
              <a:t>1 </a:t>
            </a:r>
            <a:r>
              <a:rPr lang="zh-CN" altLang="en-US" sz="3200" dirty="0">
                <a:latin typeface="微软雅黑 Light" panose="020B0502040204020203" pitchFamily="34" charset="-122"/>
                <a:ea typeface="微软雅黑 Light" panose="020B0502040204020203" pitchFamily="34" charset="-122"/>
              </a:rPr>
              <a:t>辆汽车中最多有 </a:t>
            </a:r>
            <a:r>
              <a:rPr lang="en-US" altLang="zh-CN" sz="3200" dirty="0">
                <a:latin typeface="微软雅黑 Light" panose="020B0502040204020203" pitchFamily="34" charset="-122"/>
                <a:ea typeface="微软雅黑 Light" panose="020B0502040204020203" pitchFamily="34" charset="-122"/>
              </a:rPr>
              <a:t>25 </a:t>
            </a:r>
            <a:r>
              <a:rPr lang="zh-CN" altLang="en-US" sz="3200" dirty="0">
                <a:latin typeface="微软雅黑 Light" panose="020B0502040204020203" pitchFamily="34" charset="-122"/>
                <a:ea typeface="微软雅黑 Light" panose="020B0502040204020203" pitchFamily="34" charset="-122"/>
              </a:rPr>
              <a:t>个火山口 </a:t>
            </a:r>
            <a:r>
              <a:rPr lang="en-US" altLang="zh-CN" sz="3200" dirty="0">
                <a:latin typeface="微软雅黑 Light" panose="020B0502040204020203" pitchFamily="34" charset="-122"/>
                <a:ea typeface="微软雅黑 Light" panose="020B0502040204020203" pitchFamily="34" charset="-122"/>
              </a:rPr>
              <a:t>= 3000 </a:t>
            </a:r>
            <a:r>
              <a:rPr lang="zh-CN" altLang="en-US" sz="3200" dirty="0">
                <a:latin typeface="微软雅黑 Light" panose="020B0502040204020203" pitchFamily="34" charset="-122"/>
                <a:ea typeface="微软雅黑 Light" panose="020B0502040204020203" pitchFamily="34" charset="-122"/>
              </a:rPr>
              <a:t>平方英尺的表面。</a:t>
            </a:r>
            <a:endParaRPr lang="en-US" sz="3200" dirty="0">
              <a:latin typeface="微软雅黑 Light" panose="020B0502040204020203" pitchFamily="34" charset="-122"/>
              <a:ea typeface="微软雅黑 Light" panose="020B0502040204020203" pitchFamily="3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30627D7-543D-44F0-8C11-D458BF800A1E}" type="datetime1">
              <a:rPr lang="en-US" smtClean="0"/>
              <a:pPr/>
              <a:t>7/11/2024</a:t>
            </a:fld>
            <a:endParaRPr lang="en-CA" dirty="0"/>
          </a:p>
        </p:txBody>
      </p:sp>
      <p:sp>
        <p:nvSpPr>
          <p:cNvPr id="12" name="Title 11"/>
          <p:cNvSpPr>
            <a:spLocks noGrp="1"/>
          </p:cNvSpPr>
          <p:nvPr>
            <p:ph type="title"/>
          </p:nvPr>
        </p:nvSpPr>
        <p:spPr/>
        <p:txBody>
          <a:bodyPr>
            <a:normAutofit/>
          </a:bodyPr>
          <a:lstStyle/>
          <a:p>
            <a:r>
              <a:rPr lang="zh-CN" altLang="en-US" dirty="0">
                <a:latin typeface="微软雅黑 Light" panose="020B0502040204020203" pitchFamily="34" charset="-122"/>
                <a:ea typeface="微软雅黑 Light" panose="020B0502040204020203" pitchFamily="34" charset="-122"/>
              </a:rPr>
              <a:t>陨石坑的最大成本</a:t>
            </a:r>
            <a:endParaRPr lang="en-CA" dirty="0">
              <a:latin typeface="微软雅黑 Light" panose="020B0502040204020203" pitchFamily="34" charset="-122"/>
              <a:ea typeface="微软雅黑 Light" panose="020B0502040204020203" pitchFamily="34" charset="-122"/>
            </a:endParaRPr>
          </a:p>
        </p:txBody>
      </p:sp>
      <p:sp>
        <p:nvSpPr>
          <p:cNvPr id="8" name="Footer Placeholder 7"/>
          <p:cNvSpPr>
            <a:spLocks noGrp="1"/>
          </p:cNvSpPr>
          <p:nvPr>
            <p:ph type="ftr" sz="quarter" idx="30"/>
          </p:nvPr>
        </p:nvSpPr>
        <p:spPr/>
        <p:txBody>
          <a:bodyPr/>
          <a:lstStyle/>
          <a:p>
            <a:r>
              <a:rPr lang="en-CA" dirty="0"/>
              <a:t> </a:t>
            </a:r>
          </a:p>
        </p:txBody>
      </p:sp>
      <p:sp>
        <p:nvSpPr>
          <p:cNvPr id="3" name="Content Placeholder 2"/>
          <p:cNvSpPr>
            <a:spLocks noGrp="1"/>
          </p:cNvSpPr>
          <p:nvPr>
            <p:ph sz="quarter" idx="31"/>
          </p:nvPr>
        </p:nvSpPr>
        <p:spPr>
          <a:ln w="57150">
            <a:solidFill>
              <a:schemeClr val="tx2"/>
            </a:solidFill>
          </a:ln>
        </p:spPr>
        <p:txBody>
          <a:bodyPr>
            <a:normAutofit/>
          </a:bodyPr>
          <a:lstStyle/>
          <a:p>
            <a:pPr>
              <a:spcBef>
                <a:spcPts val="1800"/>
              </a:spcBef>
              <a:buSzPct val="75000"/>
            </a:pPr>
            <a:endParaRPr lang="en-US" sz="3600" dirty="0"/>
          </a:p>
          <a:p>
            <a:pPr>
              <a:spcBef>
                <a:spcPts val="1800"/>
              </a:spcBef>
              <a:buSzPct val="75000"/>
            </a:pPr>
            <a:endParaRPr lang="en-US" sz="3600" dirty="0"/>
          </a:p>
          <a:p>
            <a:pPr>
              <a:lnSpc>
                <a:spcPct val="150000"/>
              </a:lnSpc>
              <a:buSzPct val="75000"/>
              <a:buFont typeface="Wingdings" pitchFamily="2" charset="2"/>
              <a:buChar char="§"/>
            </a:pPr>
            <a:endParaRPr lang="en-CA" sz="3600" dirty="0"/>
          </a:p>
        </p:txBody>
      </p:sp>
      <p:sp>
        <p:nvSpPr>
          <p:cNvPr id="5" name="Slide Number Placeholder 4"/>
          <p:cNvSpPr>
            <a:spLocks noGrp="1"/>
          </p:cNvSpPr>
          <p:nvPr>
            <p:ph type="sldNum" sz="quarter" idx="4"/>
          </p:nvPr>
        </p:nvSpPr>
        <p:spPr/>
        <p:txBody>
          <a:bodyPr/>
          <a:lstStyle/>
          <a:p>
            <a:fld id="{4ABAEB58-80A5-40AB-B803-0FE6C0A717DC}" type="slidenum">
              <a:rPr lang="en-CA" smtClean="0"/>
              <a:pPr/>
              <a:t>13</a:t>
            </a:fld>
            <a:endParaRPr lang="en-CA" dirty="0"/>
          </a:p>
        </p:txBody>
      </p:sp>
      <p:pic>
        <p:nvPicPr>
          <p:cNvPr id="9" name="Picture 8" descr="money.jpg"/>
          <p:cNvPicPr>
            <a:picLocks noChangeAspect="1"/>
          </p:cNvPicPr>
          <p:nvPr/>
        </p:nvPicPr>
        <p:blipFill>
          <a:blip r:embed="rId2" cstate="print"/>
          <a:stretch>
            <a:fillRect/>
          </a:stretch>
        </p:blipFill>
        <p:spPr>
          <a:xfrm>
            <a:off x="7320136" y="2425082"/>
            <a:ext cx="2710904" cy="3022251"/>
          </a:xfrm>
          <a:prstGeom prst="rect">
            <a:avLst/>
          </a:prstGeom>
          <a:ln w="57150">
            <a:noFill/>
          </a:ln>
        </p:spPr>
      </p:pic>
      <p:sp>
        <p:nvSpPr>
          <p:cNvPr id="10" name="TextBox 9"/>
          <p:cNvSpPr txBox="1"/>
          <p:nvPr/>
        </p:nvSpPr>
        <p:spPr>
          <a:xfrm>
            <a:off x="2135560" y="1700809"/>
            <a:ext cx="5616624" cy="2831544"/>
          </a:xfrm>
          <a:prstGeom prst="rect">
            <a:avLst/>
          </a:prstGeom>
          <a:noFill/>
        </p:spPr>
        <p:txBody>
          <a:bodyPr wrap="square" rtlCol="0">
            <a:spAutoFit/>
          </a:bodyPr>
          <a:lstStyle/>
          <a:p>
            <a:pPr>
              <a:spcBef>
                <a:spcPts val="3000"/>
              </a:spcBef>
              <a:buSzPct val="50000"/>
            </a:pPr>
            <a:r>
              <a:rPr lang="zh-CN" altLang="en-US" sz="3200" b="1" dirty="0">
                <a:solidFill>
                  <a:schemeClr val="bg2">
                    <a:lumMod val="50000"/>
                  </a:schemeClr>
                </a:solidFill>
                <a:latin typeface="微软雅黑 Light" panose="020B0502040204020203" pitchFamily="34" charset="-122"/>
                <a:ea typeface="微软雅黑 Light" panose="020B0502040204020203" pitchFamily="34" charset="-122"/>
              </a:rPr>
              <a:t>客户对湛新作为供应商失去信心
湛新失去业务
供应商的业务损失</a:t>
            </a:r>
            <a:endParaRPr lang="en-US" dirty="0">
              <a:solidFill>
                <a:schemeClr val="bg2">
                  <a:lumMod val="50000"/>
                </a:schemeClr>
              </a:solidFill>
              <a:latin typeface="微软雅黑 Light" panose="020B0502040204020203" pitchFamily="34" charset="-122"/>
              <a:ea typeface="微软雅黑 Light" panose="020B0502040204020203" pitchFamily="3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 name="Date Placeholder 1">
            <a:extLst>
              <a:ext uri="{FF2B5EF4-FFF2-40B4-BE49-F238E27FC236}">
                <a16:creationId xmlns:a16="http://schemas.microsoft.com/office/drawing/2014/main" id="{3F1474D4-6283-4E89-A74D-7223EA678D15}"/>
              </a:ext>
            </a:extLst>
          </p:cNvPr>
          <p:cNvSpPr>
            <a:spLocks noGrp="1"/>
          </p:cNvSpPr>
          <p:nvPr>
            <p:ph type="dt" sz="half" idx="10"/>
          </p:nvPr>
        </p:nvSpPr>
        <p:spPr>
          <a:xfrm>
            <a:off x="7728154" y="6373932"/>
            <a:ext cx="2743200" cy="149271"/>
          </a:xfrm>
        </p:spPr>
        <p:txBody>
          <a:bodyPr/>
          <a:lstStyle/>
          <a:p>
            <a:pPr>
              <a:spcAft>
                <a:spcPts val="600"/>
              </a:spcAft>
            </a:pPr>
            <a:fld id="{C62BBEFC-34FE-4486-9CED-D6DD5EC26C4B}" type="datetime3">
              <a:rPr lang="en-US" noProof="0" smtClean="0"/>
              <a:pPr>
                <a:spcAft>
                  <a:spcPts val="600"/>
                </a:spcAft>
              </a:pPr>
              <a:t>11 July 2024</a:t>
            </a:fld>
            <a:endParaRPr lang="en-US" noProof="0"/>
          </a:p>
        </p:txBody>
      </p:sp>
      <p:sp>
        <p:nvSpPr>
          <p:cNvPr id="4" name="Footer Placeholder 4"/>
          <p:cNvSpPr>
            <a:spLocks noGrp="1"/>
          </p:cNvSpPr>
          <p:nvPr>
            <p:ph type="ftr" sz="quarter" idx="30"/>
          </p:nvPr>
        </p:nvSpPr>
        <p:spPr>
          <a:xfrm>
            <a:off x="10653991" y="6116060"/>
            <a:ext cx="1258524" cy="569482"/>
          </a:xfrm>
        </p:spPr>
        <p:txBody>
          <a:bodyPr anchor="ctr">
            <a:normAutofit/>
          </a:bodyPr>
          <a:lstStyle/>
          <a:p>
            <a:pPr>
              <a:spcAft>
                <a:spcPts val="600"/>
              </a:spcAft>
            </a:pPr>
            <a:r>
              <a:rPr lang="en-US" b="1" dirty="0"/>
              <a:t> </a:t>
            </a:r>
          </a:p>
        </p:txBody>
      </p:sp>
      <p:sp>
        <p:nvSpPr>
          <p:cNvPr id="80898" name="Rectangle 2"/>
          <p:cNvSpPr>
            <a:spLocks noGrp="1" noChangeArrowheads="1"/>
          </p:cNvSpPr>
          <p:nvPr>
            <p:ph type="title"/>
          </p:nvPr>
        </p:nvSpPr>
        <p:spPr>
          <a:xfrm>
            <a:off x="0" y="1"/>
            <a:ext cx="12193200" cy="946800"/>
          </a:xfrm>
        </p:spPr>
        <p:txBody>
          <a:bodyPr anchor="ctr">
            <a:normAutofit/>
          </a:bodyPr>
          <a:lstStyle/>
          <a:p>
            <a:r>
              <a:rPr lang="zh-CN" altLang="en-US" dirty="0">
                <a:latin typeface="微软雅黑 Light" panose="020B0502040204020203" pitchFamily="34" charset="-122"/>
                <a:ea typeface="微软雅黑 Light" panose="020B0502040204020203" pitchFamily="34" charset="-122"/>
              </a:rPr>
              <a:t>可以通过控制以下措施来预防陨石坑：</a:t>
            </a:r>
            <a:endParaRPr lang="en-US" dirty="0">
              <a:latin typeface="微软雅黑 Light" panose="020B0502040204020203" pitchFamily="34" charset="-122"/>
              <a:ea typeface="微软雅黑 Light" panose="020B0502040204020203" pitchFamily="34" charset="-122"/>
            </a:endParaRPr>
          </a:p>
        </p:txBody>
      </p:sp>
      <p:sp>
        <p:nvSpPr>
          <p:cNvPr id="80899" name="Rectangle 3"/>
          <p:cNvSpPr>
            <a:spLocks noGrp="1" noChangeArrowheads="1"/>
          </p:cNvSpPr>
          <p:nvPr>
            <p:ph sz="quarter" idx="33"/>
          </p:nvPr>
        </p:nvSpPr>
        <p:spPr>
          <a:xfrm>
            <a:off x="108000" y="1080000"/>
            <a:ext cx="7950000" cy="4921015"/>
          </a:xfrm>
        </p:spPr>
        <p:txBody>
          <a:bodyPr>
            <a:normAutofit/>
          </a:bodyPr>
          <a:lstStyle/>
          <a:p>
            <a:pPr marL="342900" lvl="1" indent="-342900">
              <a:spcBef>
                <a:spcPct val="50000"/>
              </a:spcBef>
              <a:buFont typeface="Arial" panose="020B0604020202020204" pitchFamily="34" charset="0"/>
              <a:buChar char="•"/>
            </a:pPr>
            <a:r>
              <a:rPr lang="zh-CN" altLang="en-US" sz="2400" dirty="0">
                <a:latin typeface="微软雅黑 Light" panose="020B0502040204020203" pitchFamily="34" charset="-122"/>
                <a:ea typeface="微软雅黑 Light" panose="020B0502040204020203" pitchFamily="34" charset="-122"/>
              </a:rPr>
              <a:t>原材料质量
保养材料
加工材料
工艺条件
包装材料或散装运输容器及其清洗
杂项材料
从本质上讲，任何可能与不打算存在的产品接触的东西。</a:t>
            </a:r>
            <a:endParaRPr lang="en-US" sz="2400" dirty="0">
              <a:latin typeface="微软雅黑 Light" panose="020B0502040204020203" pitchFamily="34" charset="-122"/>
              <a:ea typeface="微软雅黑 Light" panose="020B0502040204020203"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anim calcmode="lin" valueType="num">
                                      <p:cBhvr additive="base">
                                        <p:cTn id="7" dur="500" fill="hold"/>
                                        <p:tgtEl>
                                          <p:spTgt spid="8089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089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build="p" bldLvl="2"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728154" y="6373932"/>
            <a:ext cx="2743200" cy="149271"/>
          </a:xfrm>
        </p:spPr>
        <p:txBody>
          <a:bodyPr anchor="ctr">
            <a:normAutofit/>
          </a:bodyPr>
          <a:lstStyle/>
          <a:p>
            <a:pPr>
              <a:lnSpc>
                <a:spcPct val="90000"/>
              </a:lnSpc>
              <a:spcAft>
                <a:spcPts val="600"/>
              </a:spcAft>
            </a:pPr>
            <a:fld id="{4313962C-E6A3-415B-A832-3EE82117481A}" type="datetime1">
              <a:rPr lang="en-US" sz="400" smtClean="0"/>
              <a:pPr>
                <a:lnSpc>
                  <a:spcPct val="90000"/>
                </a:lnSpc>
                <a:spcAft>
                  <a:spcPts val="600"/>
                </a:spcAft>
              </a:pPr>
              <a:t>7/11/2024</a:t>
            </a:fld>
            <a:endParaRPr lang="en-CA" sz="400"/>
          </a:p>
        </p:txBody>
      </p:sp>
      <p:sp>
        <p:nvSpPr>
          <p:cNvPr id="8" name="Footer Placeholder 7"/>
          <p:cNvSpPr>
            <a:spLocks noGrp="1"/>
          </p:cNvSpPr>
          <p:nvPr>
            <p:ph type="ftr" sz="quarter" idx="30"/>
          </p:nvPr>
        </p:nvSpPr>
        <p:spPr>
          <a:xfrm>
            <a:off x="10653991" y="6116060"/>
            <a:ext cx="1258524" cy="569482"/>
          </a:xfrm>
        </p:spPr>
        <p:txBody>
          <a:bodyPr anchor="ctr">
            <a:normAutofit/>
          </a:bodyPr>
          <a:lstStyle/>
          <a:p>
            <a:pPr>
              <a:spcAft>
                <a:spcPts val="600"/>
              </a:spcAft>
            </a:pPr>
            <a:r>
              <a:rPr lang="en-CA" dirty="0"/>
              <a:t> </a:t>
            </a:r>
          </a:p>
        </p:txBody>
      </p:sp>
      <p:sp>
        <p:nvSpPr>
          <p:cNvPr id="2" name="Titel 1">
            <a:extLst>
              <a:ext uri="{FF2B5EF4-FFF2-40B4-BE49-F238E27FC236}">
                <a16:creationId xmlns:a16="http://schemas.microsoft.com/office/drawing/2014/main" id="{D0420EFA-A1A8-4A2B-8FDC-884724297C27}"/>
              </a:ext>
            </a:extLst>
          </p:cNvPr>
          <p:cNvSpPr>
            <a:spLocks noGrp="1"/>
          </p:cNvSpPr>
          <p:nvPr>
            <p:ph type="title"/>
          </p:nvPr>
        </p:nvSpPr>
        <p:spPr>
          <a:xfrm>
            <a:off x="0" y="1"/>
            <a:ext cx="12193200" cy="946800"/>
          </a:xfrm>
        </p:spPr>
        <p:txBody>
          <a:bodyPr anchor="ctr">
            <a:normAutofit/>
          </a:bodyPr>
          <a:lstStyle/>
          <a:p>
            <a:pPr indent="-252000">
              <a:buClr>
                <a:srgbClr val="002060"/>
              </a:buClr>
              <a:defRPr/>
            </a:pPr>
            <a:r>
              <a:rPr lang="zh-CN" altLang="en-US" b="1" cap="small" dirty="0">
                <a:latin typeface="微软雅黑 Light" panose="020B0502040204020203" pitchFamily="34" charset="-122"/>
                <a:ea typeface="微软雅黑 Light" panose="020B0502040204020203" pitchFamily="34" charset="-122"/>
              </a:rPr>
              <a:t>高风险区域 </a:t>
            </a:r>
            <a:r>
              <a:rPr lang="en-US" altLang="zh-CN" b="1" cap="small" dirty="0">
                <a:latin typeface="微软雅黑 Light" panose="020B0502040204020203" pitchFamily="34" charset="-122"/>
                <a:ea typeface="微软雅黑 Light" panose="020B0502040204020203" pitchFamily="34" charset="-122"/>
              </a:rPr>
              <a:t>– </a:t>
            </a:r>
            <a:r>
              <a:rPr lang="zh-CN" altLang="en-US" b="1" cap="small" dirty="0">
                <a:latin typeface="微软雅黑 Light" panose="020B0502040204020203" pitchFamily="34" charset="-122"/>
                <a:ea typeface="微软雅黑 Light" panose="020B0502040204020203" pitchFamily="34" charset="-122"/>
              </a:rPr>
              <a:t>加工设备</a:t>
            </a:r>
            <a:endParaRPr lang="en-US" dirty="0">
              <a:latin typeface="微软雅黑 Light" panose="020B0502040204020203" pitchFamily="34" charset="-122"/>
              <a:ea typeface="微软雅黑 Light" panose="020B0502040204020203" pitchFamily="34" charset="-122"/>
            </a:endParaRPr>
          </a:p>
        </p:txBody>
      </p:sp>
      <p:pic>
        <p:nvPicPr>
          <p:cNvPr id="10" name="Picture 9" descr="thread.jpg"/>
          <p:cNvPicPr>
            <a:picLocks noChangeAspect="1"/>
          </p:cNvPicPr>
          <p:nvPr/>
        </p:nvPicPr>
        <p:blipFill>
          <a:blip r:embed="rId2" cstate="print"/>
          <a:srcRect l="4235" t="4235" r="8471" b="4235"/>
          <a:stretch>
            <a:fillRect/>
          </a:stretch>
        </p:blipFill>
        <p:spPr>
          <a:xfrm>
            <a:off x="8168496" y="1483988"/>
            <a:ext cx="3922688" cy="4113038"/>
          </a:xfrm>
          <a:prstGeom prst="rect">
            <a:avLst/>
          </a:prstGeom>
          <a:noFill/>
        </p:spPr>
      </p:pic>
      <p:sp>
        <p:nvSpPr>
          <p:cNvPr id="3" name="Content Placeholder 2"/>
          <p:cNvSpPr>
            <a:spLocks noGrp="1"/>
          </p:cNvSpPr>
          <p:nvPr>
            <p:ph sz="quarter" idx="33"/>
          </p:nvPr>
        </p:nvSpPr>
        <p:spPr>
          <a:xfrm>
            <a:off x="108000" y="1080000"/>
            <a:ext cx="7950000" cy="4921015"/>
          </a:xfrm>
          <a:ln>
            <a:solidFill>
              <a:schemeClr val="tx2"/>
            </a:solidFill>
          </a:ln>
        </p:spPr>
        <p:style>
          <a:lnRef idx="2">
            <a:schemeClr val="accent6"/>
          </a:lnRef>
          <a:fillRef idx="1">
            <a:schemeClr val="lt1"/>
          </a:fillRef>
          <a:effectRef idx="0">
            <a:schemeClr val="accent6"/>
          </a:effectRef>
          <a:fontRef idx="minor">
            <a:schemeClr val="dk1"/>
          </a:fontRef>
        </p:style>
        <p:txBody>
          <a:bodyPr>
            <a:normAutofit/>
          </a:bodyPr>
          <a:lstStyle/>
          <a:p>
            <a:pPr indent="-252000">
              <a:spcBef>
                <a:spcPts val="1200"/>
              </a:spcBef>
            </a:pPr>
            <a:r>
              <a:rPr lang="zh-CN" altLang="en-US" sz="1800" b="1" dirty="0">
                <a:latin typeface="微软雅黑 Light" panose="020B0502040204020203" pitchFamily="34" charset="-122"/>
                <a:ea typeface="微软雅黑 Light" panose="020B0502040204020203" pitchFamily="34" charset="-122"/>
              </a:rPr>
              <a:t>硅胶注入线用于缝制滤袋
滤袋制造商在没有通知的情况下更换了线程
硅胶从过滤器中浸出到数千加仑的树脂中
树脂被用于客户的油漆中，并在客户的汽车工厂中造成了严重的坑坑
为了找出原因，我们进行了四个月的调查工作</a:t>
            </a:r>
            <a:endParaRPr lang="en-US" sz="1800" dirty="0">
              <a:latin typeface="微软雅黑 Light" panose="020B0502040204020203" pitchFamily="34" charset="-122"/>
              <a:ea typeface="微软雅黑 Light" panose="020B0502040204020203" pitchFamily="34" charset="-122"/>
            </a:endParaRPr>
          </a:p>
        </p:txBody>
      </p:sp>
      <p:sp>
        <p:nvSpPr>
          <p:cNvPr id="5" name="Slide Number Placeholder 4" hidden="1"/>
          <p:cNvSpPr>
            <a:spLocks noGrp="1"/>
          </p:cNvSpPr>
          <p:nvPr>
            <p:ph type="sldNum" sz="quarter" idx="4"/>
          </p:nvPr>
        </p:nvSpPr>
        <p:spPr/>
        <p:txBody>
          <a:bodyPr/>
          <a:lstStyle/>
          <a:p>
            <a:pPr>
              <a:spcAft>
                <a:spcPts val="600"/>
              </a:spcAft>
            </a:pPr>
            <a:fld id="{4ABAEB58-80A5-40AB-B803-0FE6C0A717DC}" type="slidenum">
              <a:rPr lang="en-CA" smtClean="0"/>
              <a:pPr>
                <a:spcAft>
                  <a:spcPts val="600"/>
                </a:spcAft>
              </a:pPr>
              <a:t>15</a:t>
            </a:fld>
            <a:endParaRPr lang="en-CA"/>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 name="Date Placeholder 1">
            <a:extLst>
              <a:ext uri="{FF2B5EF4-FFF2-40B4-BE49-F238E27FC236}">
                <a16:creationId xmlns:a16="http://schemas.microsoft.com/office/drawing/2014/main" id="{4F687590-4E83-4F11-B772-241AD633B340}"/>
              </a:ext>
            </a:extLst>
          </p:cNvPr>
          <p:cNvSpPr>
            <a:spLocks noGrp="1"/>
          </p:cNvSpPr>
          <p:nvPr>
            <p:ph type="dt" sz="half" idx="10"/>
          </p:nvPr>
        </p:nvSpPr>
        <p:spPr>
          <a:xfrm>
            <a:off x="7728154" y="6373932"/>
            <a:ext cx="2743200" cy="149271"/>
          </a:xfrm>
        </p:spPr>
        <p:txBody>
          <a:bodyPr/>
          <a:lstStyle/>
          <a:p>
            <a:pPr>
              <a:spcAft>
                <a:spcPts val="600"/>
              </a:spcAft>
            </a:pPr>
            <a:fld id="{B5368685-324D-41FB-B0FB-B0DCEE9EE4ED}" type="datetime3">
              <a:rPr lang="en-US" noProof="0" smtClean="0"/>
              <a:pPr>
                <a:spcAft>
                  <a:spcPts val="600"/>
                </a:spcAft>
              </a:pPr>
              <a:t>11 July 2024</a:t>
            </a:fld>
            <a:endParaRPr lang="en-US" noProof="0"/>
          </a:p>
        </p:txBody>
      </p:sp>
      <p:sp>
        <p:nvSpPr>
          <p:cNvPr id="101378" name="Rectangle 2"/>
          <p:cNvSpPr>
            <a:spLocks noGrp="1" noChangeArrowheads="1"/>
          </p:cNvSpPr>
          <p:nvPr>
            <p:ph type="title"/>
          </p:nvPr>
        </p:nvSpPr>
        <p:spPr>
          <a:xfrm>
            <a:off x="0" y="1"/>
            <a:ext cx="12193200" cy="946800"/>
          </a:xfrm>
        </p:spPr>
        <p:txBody>
          <a:bodyPr anchor="ctr">
            <a:normAutofit/>
          </a:bodyPr>
          <a:lstStyle/>
          <a:p>
            <a:r>
              <a:rPr lang="zh-CN" altLang="en-US" dirty="0">
                <a:latin typeface="微软雅黑 Light" panose="020B0502040204020203" pitchFamily="34" charset="-122"/>
                <a:ea typeface="微软雅黑 Light" panose="020B0502040204020203" pitchFamily="34" charset="-122"/>
              </a:rPr>
              <a:t>保养材料</a:t>
            </a:r>
            <a:endParaRPr lang="en-US" dirty="0">
              <a:latin typeface="微软雅黑 Light" panose="020B0502040204020203" pitchFamily="34" charset="-122"/>
              <a:ea typeface="微软雅黑 Light" panose="020B0502040204020203" pitchFamily="34" charset="-122"/>
            </a:endParaRPr>
          </a:p>
        </p:txBody>
      </p:sp>
      <p:sp>
        <p:nvSpPr>
          <p:cNvPr id="4" name="Footer Placeholder 4"/>
          <p:cNvSpPr>
            <a:spLocks noGrp="1"/>
          </p:cNvSpPr>
          <p:nvPr>
            <p:ph type="ftr" sz="quarter" idx="30"/>
          </p:nvPr>
        </p:nvSpPr>
        <p:spPr>
          <a:xfrm>
            <a:off x="10653991" y="6116060"/>
            <a:ext cx="1258524" cy="569482"/>
          </a:xfrm>
        </p:spPr>
        <p:txBody>
          <a:bodyPr anchor="ctr">
            <a:normAutofit/>
          </a:bodyPr>
          <a:lstStyle/>
          <a:p>
            <a:pPr>
              <a:spcAft>
                <a:spcPts val="600"/>
              </a:spcAft>
            </a:pPr>
            <a:r>
              <a:rPr lang="en-US" dirty="0"/>
              <a:t>                                             </a:t>
            </a:r>
            <a:endParaRPr lang="en-US" b="1" dirty="0"/>
          </a:p>
        </p:txBody>
      </p:sp>
      <p:sp>
        <p:nvSpPr>
          <p:cNvPr id="101379" name="Rectangle 3"/>
          <p:cNvSpPr>
            <a:spLocks noGrp="1" noChangeArrowheads="1"/>
          </p:cNvSpPr>
          <p:nvPr>
            <p:ph sz="quarter" idx="31"/>
          </p:nvPr>
        </p:nvSpPr>
        <p:spPr>
          <a:xfrm>
            <a:off x="108000" y="1080000"/>
            <a:ext cx="11887200" cy="4932000"/>
          </a:xfrm>
        </p:spPr>
        <p:txBody>
          <a:bodyPr>
            <a:normAutofit/>
          </a:bodyPr>
          <a:lstStyle/>
          <a:p>
            <a:pPr marL="342900" indent="-342900">
              <a:buFont typeface="Arial" panose="020B0604020202020204" pitchFamily="34" charset="0"/>
              <a:buChar char="•"/>
            </a:pPr>
            <a:r>
              <a:rPr lang="zh-CN" altLang="en-US" sz="2400" dirty="0">
                <a:latin typeface="微软雅黑 Light" panose="020B0502040204020203" pitchFamily="34" charset="-122"/>
                <a:ea typeface="微软雅黑 Light" panose="020B0502040204020203" pitchFamily="34" charset="-122"/>
              </a:rPr>
              <a:t>润滑油
零件清洁剂
密封 胶
垫片</a:t>
            </a:r>
            <a:endParaRPr lang="en-US" sz="2400" dirty="0">
              <a:latin typeface="微软雅黑 Light" panose="020B0502040204020203" pitchFamily="34" charset="-122"/>
              <a:ea typeface="微软雅黑 Light" panose="020B0502040204020203"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 calcmode="lin" valueType="num">
                                      <p:cBhvr additive="base">
                                        <p:cTn id="7" dur="500" fill="hold"/>
                                        <p:tgtEl>
                                          <p:spTgt spid="10137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137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bldLvl="2"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728154" y="6373932"/>
            <a:ext cx="2743200" cy="149271"/>
          </a:xfrm>
        </p:spPr>
        <p:txBody>
          <a:bodyPr anchor="ctr">
            <a:noAutofit/>
          </a:bodyPr>
          <a:lstStyle/>
          <a:p>
            <a:pPr>
              <a:lnSpc>
                <a:spcPct val="90000"/>
              </a:lnSpc>
              <a:spcAft>
                <a:spcPts val="600"/>
              </a:spcAft>
            </a:pPr>
            <a:fld id="{4313962C-E6A3-415B-A832-3EE82117481A}" type="datetime1">
              <a:rPr lang="en-US" sz="1000" smtClean="0"/>
              <a:pPr>
                <a:lnSpc>
                  <a:spcPct val="90000"/>
                </a:lnSpc>
                <a:spcAft>
                  <a:spcPts val="600"/>
                </a:spcAft>
              </a:pPr>
              <a:t>7/11/2024</a:t>
            </a:fld>
            <a:endParaRPr lang="en-CA" sz="1000" dirty="0"/>
          </a:p>
        </p:txBody>
      </p:sp>
      <p:sp>
        <p:nvSpPr>
          <p:cNvPr id="8" name="Footer Placeholder 7"/>
          <p:cNvSpPr>
            <a:spLocks noGrp="1"/>
          </p:cNvSpPr>
          <p:nvPr>
            <p:ph type="ftr" sz="quarter" idx="30"/>
          </p:nvPr>
        </p:nvSpPr>
        <p:spPr>
          <a:xfrm>
            <a:off x="10653991" y="6116060"/>
            <a:ext cx="1258524" cy="569482"/>
          </a:xfrm>
        </p:spPr>
        <p:txBody>
          <a:bodyPr anchor="ctr">
            <a:normAutofit/>
          </a:bodyPr>
          <a:lstStyle/>
          <a:p>
            <a:pPr>
              <a:spcAft>
                <a:spcPts val="600"/>
              </a:spcAft>
            </a:pPr>
            <a:r>
              <a:rPr lang="en-CA" dirty="0"/>
              <a:t> </a:t>
            </a:r>
          </a:p>
        </p:txBody>
      </p:sp>
      <p:sp>
        <p:nvSpPr>
          <p:cNvPr id="2" name="Titel 1">
            <a:extLst>
              <a:ext uri="{FF2B5EF4-FFF2-40B4-BE49-F238E27FC236}">
                <a16:creationId xmlns:a16="http://schemas.microsoft.com/office/drawing/2014/main" id="{9C342486-4C50-4409-86F2-E21277CFDCAE}"/>
              </a:ext>
            </a:extLst>
          </p:cNvPr>
          <p:cNvSpPr>
            <a:spLocks noGrp="1"/>
          </p:cNvSpPr>
          <p:nvPr>
            <p:ph type="title"/>
          </p:nvPr>
        </p:nvSpPr>
        <p:spPr>
          <a:xfrm>
            <a:off x="0" y="1"/>
            <a:ext cx="12193200" cy="946800"/>
          </a:xfrm>
        </p:spPr>
        <p:txBody>
          <a:bodyPr anchor="ctr">
            <a:normAutofit/>
          </a:bodyPr>
          <a:lstStyle/>
          <a:p>
            <a:pPr indent="-252000">
              <a:buClr>
                <a:srgbClr val="002060"/>
              </a:buClr>
              <a:defRPr/>
            </a:pPr>
            <a:r>
              <a:rPr lang="zh-CN" altLang="en-US" b="1" cap="small" dirty="0">
                <a:latin typeface="微软雅黑 Light" panose="020B0502040204020203" pitchFamily="34" charset="-122"/>
                <a:ea typeface="微软雅黑 Light" panose="020B0502040204020203" pitchFamily="34" charset="-122"/>
              </a:rPr>
              <a:t>高风险区域 </a:t>
            </a:r>
            <a:r>
              <a:rPr lang="en-US" altLang="zh-CN" b="1" cap="small" dirty="0">
                <a:latin typeface="微软雅黑 Light" panose="020B0502040204020203" pitchFamily="34" charset="-122"/>
                <a:ea typeface="微软雅黑 Light" panose="020B0502040204020203" pitchFamily="34" charset="-122"/>
              </a:rPr>
              <a:t>– </a:t>
            </a:r>
            <a:r>
              <a:rPr lang="zh-CN" altLang="en-US" b="1" cap="small" dirty="0">
                <a:latin typeface="微软雅黑 Light" panose="020B0502040204020203" pitchFamily="34" charset="-122"/>
                <a:ea typeface="微软雅黑 Light" panose="020B0502040204020203" pitchFamily="34" charset="-122"/>
              </a:rPr>
              <a:t>加工设备</a:t>
            </a:r>
            <a:endParaRPr lang="en-US" b="1" cap="small" dirty="0">
              <a:latin typeface="微软雅黑 Light" panose="020B0502040204020203" pitchFamily="34" charset="-122"/>
              <a:ea typeface="微软雅黑 Light" panose="020B0502040204020203" pitchFamily="34" charset="-122"/>
            </a:endParaRPr>
          </a:p>
        </p:txBody>
      </p:sp>
      <p:pic>
        <p:nvPicPr>
          <p:cNvPr id="10" name="Picture 9" descr="valve.jpg"/>
          <p:cNvPicPr>
            <a:picLocks noChangeAspect="1"/>
          </p:cNvPicPr>
          <p:nvPr/>
        </p:nvPicPr>
        <p:blipFill>
          <a:blip r:embed="rId2" cstate="print"/>
          <a:srcRect l="4500" t="5056" r="3000" b="3371"/>
          <a:stretch>
            <a:fillRect/>
          </a:stretch>
        </p:blipFill>
        <p:spPr>
          <a:xfrm>
            <a:off x="8168496" y="1812408"/>
            <a:ext cx="3922688" cy="3456199"/>
          </a:xfrm>
          <a:prstGeom prst="rect">
            <a:avLst/>
          </a:prstGeom>
          <a:noFill/>
        </p:spPr>
      </p:pic>
      <p:sp>
        <p:nvSpPr>
          <p:cNvPr id="3" name="Content Placeholder 2"/>
          <p:cNvSpPr>
            <a:spLocks noGrp="1"/>
          </p:cNvSpPr>
          <p:nvPr>
            <p:ph sz="quarter" idx="33"/>
          </p:nvPr>
        </p:nvSpPr>
        <p:spPr>
          <a:xfrm>
            <a:off x="108000" y="1080000"/>
            <a:ext cx="7950000" cy="4921015"/>
          </a:xfrm>
          <a:ln>
            <a:solidFill>
              <a:schemeClr val="tx2"/>
            </a:solidFill>
          </a:ln>
        </p:spPr>
        <p:style>
          <a:lnRef idx="2">
            <a:schemeClr val="accent6"/>
          </a:lnRef>
          <a:fillRef idx="1">
            <a:schemeClr val="lt1"/>
          </a:fillRef>
          <a:effectRef idx="0">
            <a:schemeClr val="accent6"/>
          </a:effectRef>
          <a:fontRef idx="minor">
            <a:schemeClr val="dk1"/>
          </a:fontRef>
        </p:style>
        <p:txBody>
          <a:bodyPr>
            <a:normAutofit/>
          </a:bodyPr>
          <a:lstStyle/>
          <a:p>
            <a:pPr indent="-252000">
              <a:spcBef>
                <a:spcPts val="1200"/>
              </a:spcBef>
            </a:pPr>
            <a:r>
              <a:rPr lang="zh-CN" altLang="en-US" sz="1800" b="1" dirty="0">
                <a:latin typeface="微软雅黑 Light" panose="020B0502040204020203" pitchFamily="34" charset="-122"/>
                <a:ea typeface="微软雅黑 Light" panose="020B0502040204020203" pitchFamily="34" charset="-122"/>
              </a:rPr>
              <a:t>用硅胶润滑的新型阀门
溶剂供应商升级了他们的罐区，增加了一个在线过滤系统，该系统包含五个新阀门
阀门制造商在包装前有用硅胶润滑阀门的标准程序
升级后的系统的溶剂被用于清漆涂料，导致汽车生产线上出现凹坑
两条汽车装配线停产了近两天</a:t>
            </a:r>
            <a:endParaRPr lang="en-US" sz="1800" dirty="0">
              <a:latin typeface="微软雅黑 Light" panose="020B0502040204020203" pitchFamily="34" charset="-122"/>
              <a:ea typeface="微软雅黑 Light" panose="020B0502040204020203" pitchFamily="34" charset="-122"/>
            </a:endParaRPr>
          </a:p>
        </p:txBody>
      </p:sp>
      <p:sp>
        <p:nvSpPr>
          <p:cNvPr id="5" name="Slide Number Placeholder 4" hidden="1"/>
          <p:cNvSpPr>
            <a:spLocks noGrp="1"/>
          </p:cNvSpPr>
          <p:nvPr>
            <p:ph type="sldNum" sz="quarter" idx="4"/>
          </p:nvPr>
        </p:nvSpPr>
        <p:spPr/>
        <p:txBody>
          <a:bodyPr/>
          <a:lstStyle/>
          <a:p>
            <a:pPr>
              <a:spcAft>
                <a:spcPts val="600"/>
              </a:spcAft>
            </a:pPr>
            <a:fld id="{4ABAEB58-80A5-40AB-B803-0FE6C0A717DC}" type="slidenum">
              <a:rPr lang="en-CA" smtClean="0"/>
              <a:pPr>
                <a:spcAft>
                  <a:spcPts val="600"/>
                </a:spcAft>
              </a:pPr>
              <a:t>17</a:t>
            </a:fld>
            <a:endParaRPr lang="en-CA"/>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313962C-E6A3-415B-A832-3EE82117481A}" type="datetime1">
              <a:rPr lang="en-US" smtClean="0"/>
              <a:pPr/>
              <a:t>7/11/2024</a:t>
            </a:fld>
            <a:endParaRPr lang="en-CA" dirty="0"/>
          </a:p>
        </p:txBody>
      </p:sp>
      <p:sp>
        <p:nvSpPr>
          <p:cNvPr id="8" name="Footer Placeholder 7"/>
          <p:cNvSpPr>
            <a:spLocks noGrp="1"/>
          </p:cNvSpPr>
          <p:nvPr>
            <p:ph type="ftr" sz="quarter" idx="30"/>
          </p:nvPr>
        </p:nvSpPr>
        <p:spPr/>
        <p:txBody>
          <a:bodyPr/>
          <a:lstStyle/>
          <a:p>
            <a:r>
              <a:rPr lang="en-CA" dirty="0"/>
              <a:t> </a:t>
            </a:r>
          </a:p>
        </p:txBody>
      </p:sp>
      <p:sp>
        <p:nvSpPr>
          <p:cNvPr id="11" name="Title 10"/>
          <p:cNvSpPr>
            <a:spLocks noGrp="1"/>
          </p:cNvSpPr>
          <p:nvPr>
            <p:ph type="title"/>
          </p:nvPr>
        </p:nvSpPr>
        <p:spPr/>
        <p:txBody>
          <a:bodyPr>
            <a:normAutofit/>
          </a:bodyPr>
          <a:lstStyle/>
          <a:p>
            <a:pPr indent="-252000">
              <a:buClr>
                <a:srgbClr val="002060"/>
              </a:buClr>
              <a:defRPr/>
            </a:pPr>
            <a:r>
              <a:rPr lang="zh-CN" altLang="en-US" b="1" cap="small" dirty="0">
                <a:latin typeface="微软雅黑 Light" panose="020B0502040204020203" pitchFamily="34" charset="-122"/>
                <a:ea typeface="微软雅黑 Light" panose="020B0502040204020203" pitchFamily="34" charset="-122"/>
              </a:rPr>
              <a:t>高风险区域 </a:t>
            </a:r>
            <a:r>
              <a:rPr lang="en-US" altLang="zh-CN" b="1" cap="small" dirty="0">
                <a:latin typeface="微软雅黑 Light" panose="020B0502040204020203" pitchFamily="34" charset="-122"/>
                <a:ea typeface="微软雅黑 Light" panose="020B0502040204020203" pitchFamily="34" charset="-122"/>
              </a:rPr>
              <a:t>– </a:t>
            </a:r>
            <a:r>
              <a:rPr lang="zh-CN" altLang="en-US" b="1" cap="small" dirty="0">
                <a:latin typeface="微软雅黑 Light" panose="020B0502040204020203" pitchFamily="34" charset="-122"/>
                <a:ea typeface="微软雅黑 Light" panose="020B0502040204020203" pitchFamily="34" charset="-122"/>
              </a:rPr>
              <a:t>加工设备和辅助设备</a:t>
            </a:r>
            <a:endParaRPr lang="en-US" b="1" cap="small" dirty="0">
              <a:latin typeface="微软雅黑 Light" panose="020B0502040204020203" pitchFamily="34" charset="-122"/>
              <a:ea typeface="微软雅黑 Light" panose="020B0502040204020203" pitchFamily="34" charset="-122"/>
            </a:endParaRPr>
          </a:p>
        </p:txBody>
      </p:sp>
      <p:sp>
        <p:nvSpPr>
          <p:cNvPr id="3" name="Content Placeholder 2"/>
          <p:cNvSpPr>
            <a:spLocks noGrp="1"/>
          </p:cNvSpPr>
          <p:nvPr>
            <p:ph sz="quarter" idx="31"/>
          </p:nvPr>
        </p:nvSpPr>
        <p:spPr>
          <a:xfrm>
            <a:off x="3739577" y="3428999"/>
            <a:ext cx="8172938" cy="2623713"/>
          </a:xfrm>
          <a:ln w="6350">
            <a:solidFill>
              <a:schemeClr val="tx2"/>
            </a:solidFill>
          </a:ln>
        </p:spPr>
        <p:style>
          <a:lnRef idx="2">
            <a:schemeClr val="accent6"/>
          </a:lnRef>
          <a:fillRef idx="1">
            <a:schemeClr val="lt1"/>
          </a:fillRef>
          <a:effectRef idx="0">
            <a:schemeClr val="accent6"/>
          </a:effectRef>
          <a:fontRef idx="minor">
            <a:schemeClr val="dk1"/>
          </a:fontRef>
        </p:style>
        <p:txBody>
          <a:bodyPr>
            <a:normAutofit/>
          </a:bodyPr>
          <a:lstStyle/>
          <a:p>
            <a:pPr indent="-252000">
              <a:lnSpc>
                <a:spcPct val="110000"/>
              </a:lnSpc>
              <a:spcBef>
                <a:spcPts val="1200"/>
              </a:spcBef>
            </a:pPr>
            <a:r>
              <a:rPr lang="zh-CN" altLang="en-US" sz="1800" b="1" dirty="0">
                <a:solidFill>
                  <a:schemeClr val="tx1">
                    <a:lumMod val="65000"/>
                    <a:lumOff val="35000"/>
                  </a:schemeClr>
                </a:solidFill>
                <a:latin typeface="微软雅黑 Light" panose="020B0502040204020203" pitchFamily="34" charset="-122"/>
                <a:ea typeface="微软雅黑 Light" panose="020B0502040204020203" pitchFamily="34" charset="-122"/>
                <a:cs typeface="Open Sans SemiBold" panose="020B0706030804020204" pitchFamily="34" charset="0"/>
              </a:rPr>
              <a:t>阀门、垫圈、密封件、填料
在周转箱站安装了新的垫圈。 垫圈含有硅胶，污染了整个手提袋。
在泄漏的泵上安装了新的填料，并且没有完成火山口测试。 所有通过泵的产品都显示出低水平的陨石坑。 绳索包装在</a:t>
            </a:r>
            <a:r>
              <a:rPr lang="en-US" altLang="zh-CN" sz="1800" b="1" dirty="0">
                <a:solidFill>
                  <a:schemeClr val="tx1">
                    <a:lumMod val="65000"/>
                    <a:lumOff val="35000"/>
                  </a:schemeClr>
                </a:solidFill>
                <a:latin typeface="微软雅黑 Light" panose="020B0502040204020203" pitchFamily="34" charset="-122"/>
                <a:ea typeface="微软雅黑 Light" panose="020B0502040204020203" pitchFamily="34" charset="-122"/>
                <a:cs typeface="Open Sans SemiBold" panose="020B0706030804020204" pitchFamily="34" charset="0"/>
              </a:rPr>
              <a:t>MSDS</a:t>
            </a:r>
            <a:r>
              <a:rPr lang="zh-CN" altLang="en-US" sz="1800" b="1" dirty="0">
                <a:solidFill>
                  <a:schemeClr val="tx1">
                    <a:lumMod val="65000"/>
                    <a:lumOff val="35000"/>
                  </a:schemeClr>
                </a:solidFill>
                <a:latin typeface="微软雅黑 Light" panose="020B0502040204020203" pitchFamily="34" charset="-122"/>
                <a:ea typeface="微软雅黑 Light" panose="020B0502040204020203" pitchFamily="34" charset="-122"/>
                <a:cs typeface="Open Sans SemiBold" panose="020B0706030804020204" pitchFamily="34" charset="0"/>
              </a:rPr>
              <a:t>上列出了硅胶，并且已完成的测试严重未通过火山口。</a:t>
            </a:r>
            <a:endParaRPr lang="en-US" sz="1800" dirty="0">
              <a:solidFill>
                <a:srgbClr val="002060"/>
              </a:solidFill>
              <a:latin typeface="微软雅黑 Light" panose="020B0502040204020203" pitchFamily="34" charset="-122"/>
              <a:ea typeface="微软雅黑 Light" panose="020B0502040204020203" pitchFamily="34" charset="-122"/>
            </a:endParaRPr>
          </a:p>
        </p:txBody>
      </p:sp>
      <p:pic>
        <p:nvPicPr>
          <p:cNvPr id="16" name="Content Placeholder 15" descr="Gasket.jpg"/>
          <p:cNvPicPr>
            <a:picLocks noGrp="1" noChangeAspect="1"/>
          </p:cNvPicPr>
          <p:nvPr>
            <p:ph type="pic" sz="quarter" idx="26"/>
          </p:nvPr>
        </p:nvPicPr>
        <p:blipFill>
          <a:blip r:embed="rId2" cstate="print"/>
          <a:srcRect l="22579" r="22579"/>
          <a:stretch>
            <a:fillRect/>
          </a:stretch>
        </p:blipFill>
        <p:spPr>
          <a:xfrm>
            <a:off x="0" y="1080000"/>
            <a:ext cx="3602516" cy="4931309"/>
          </a:xfrm>
          <a:ln w="57150">
            <a:noFill/>
          </a:ln>
        </p:spPr>
      </p:pic>
      <p:sp>
        <p:nvSpPr>
          <p:cNvPr id="5" name="Slide Number Placeholder 4"/>
          <p:cNvSpPr>
            <a:spLocks noGrp="1"/>
          </p:cNvSpPr>
          <p:nvPr>
            <p:ph type="sldNum" sz="quarter" idx="4"/>
          </p:nvPr>
        </p:nvSpPr>
        <p:spPr/>
        <p:txBody>
          <a:bodyPr/>
          <a:lstStyle/>
          <a:p>
            <a:fld id="{4ABAEB58-80A5-40AB-B803-0FE6C0A717DC}" type="slidenum">
              <a:rPr lang="en-CA" smtClean="0"/>
              <a:pPr/>
              <a:t>18</a:t>
            </a:fld>
            <a:endParaRPr lang="en-CA" dirty="0"/>
          </a:p>
        </p:txBody>
      </p:sp>
      <p:sp>
        <p:nvSpPr>
          <p:cNvPr id="9" name="Content Placeholder 2"/>
          <p:cNvSpPr txBox="1">
            <a:spLocks/>
          </p:cNvSpPr>
          <p:nvPr/>
        </p:nvSpPr>
        <p:spPr>
          <a:xfrm>
            <a:off x="1632860" y="693942"/>
            <a:ext cx="8929718" cy="762688"/>
          </a:xfrm>
          <a:prstGeom prst="rect">
            <a:avLst/>
          </a:prstGeom>
        </p:spPr>
        <p:txBody>
          <a:bodyPr vert="horz" lIns="91440" tIns="45720" rIns="91440" bIns="45720" rtlCol="0">
            <a:normAutofit/>
          </a:bodyPr>
          <a:lstStyle/>
          <a:p>
            <a:pPr indent="-252000">
              <a:lnSpc>
                <a:spcPct val="110000"/>
              </a:lnSpc>
              <a:buClr>
                <a:srgbClr val="002060"/>
              </a:buClr>
              <a:defRPr/>
            </a:pPr>
            <a:r>
              <a:rPr lang="en-CA" sz="4200" i="1" dirty="0">
                <a:solidFill>
                  <a:srgbClr val="002060"/>
                </a:solidFill>
              </a:rPr>
              <a:t> </a:t>
            </a:r>
            <a:endParaRPr lang="en-US" sz="3600" dirty="0">
              <a:solidFill>
                <a:srgbClr val="002060"/>
              </a:solidFill>
            </a:endParaRPr>
          </a:p>
        </p:txBody>
      </p:sp>
      <p:pic>
        <p:nvPicPr>
          <p:cNvPr id="15" name="Picture 14" descr="Oring.jpg"/>
          <p:cNvPicPr>
            <a:picLocks noChangeAspect="1"/>
          </p:cNvPicPr>
          <p:nvPr/>
        </p:nvPicPr>
        <p:blipFill>
          <a:blip r:embed="rId3" cstate="print"/>
          <a:stretch>
            <a:fillRect/>
          </a:stretch>
        </p:blipFill>
        <p:spPr>
          <a:xfrm>
            <a:off x="3831220" y="1107780"/>
            <a:ext cx="2808312" cy="2160240"/>
          </a:xfrm>
          <a:prstGeom prst="rect">
            <a:avLst/>
          </a:prstGeom>
          <a:ln w="57150">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30"/>
          </p:nvPr>
        </p:nvSpPr>
        <p:spPr>
          <a:xfrm>
            <a:off x="10653991" y="6116060"/>
            <a:ext cx="1258524" cy="569482"/>
          </a:xfrm>
        </p:spPr>
        <p:txBody>
          <a:bodyPr anchor="ctr">
            <a:normAutofit/>
          </a:bodyPr>
          <a:lstStyle/>
          <a:p>
            <a:pPr>
              <a:spcAft>
                <a:spcPts val="600"/>
              </a:spcAft>
            </a:pPr>
            <a:r>
              <a:rPr lang="en-CA" dirty="0"/>
              <a:t> </a:t>
            </a:r>
          </a:p>
        </p:txBody>
      </p:sp>
      <p:sp>
        <p:nvSpPr>
          <p:cNvPr id="6" name="Titel 5">
            <a:extLst>
              <a:ext uri="{FF2B5EF4-FFF2-40B4-BE49-F238E27FC236}">
                <a16:creationId xmlns:a16="http://schemas.microsoft.com/office/drawing/2014/main" id="{4C64FD9C-42F4-4037-B601-DA6F901FBB50}"/>
              </a:ext>
            </a:extLst>
          </p:cNvPr>
          <p:cNvSpPr>
            <a:spLocks noGrp="1"/>
          </p:cNvSpPr>
          <p:nvPr>
            <p:ph type="title"/>
          </p:nvPr>
        </p:nvSpPr>
        <p:spPr>
          <a:xfrm>
            <a:off x="0" y="1"/>
            <a:ext cx="12193200" cy="946800"/>
          </a:xfrm>
        </p:spPr>
        <p:txBody>
          <a:bodyPr anchor="ctr">
            <a:normAutofit/>
          </a:bodyPr>
          <a:lstStyle/>
          <a:p>
            <a:pPr indent="-252000">
              <a:buClr>
                <a:srgbClr val="002060"/>
              </a:buClr>
              <a:defRPr/>
            </a:pPr>
            <a:r>
              <a:rPr lang="zh-CN" altLang="en-US" b="1" cap="small" dirty="0">
                <a:latin typeface="微软雅黑 Light" panose="020B0502040204020203" pitchFamily="34" charset="-122"/>
                <a:ea typeface="微软雅黑 Light" panose="020B0502040204020203" pitchFamily="34" charset="-122"/>
              </a:rPr>
              <a:t>高风险区域 </a:t>
            </a:r>
            <a:r>
              <a:rPr lang="en-US" altLang="zh-CN" b="1" cap="small" dirty="0">
                <a:latin typeface="微软雅黑 Light" panose="020B0502040204020203" pitchFamily="34" charset="-122"/>
                <a:ea typeface="微软雅黑 Light" panose="020B0502040204020203" pitchFamily="34" charset="-122"/>
              </a:rPr>
              <a:t>– </a:t>
            </a:r>
            <a:r>
              <a:rPr lang="zh-CN" altLang="en-US" b="1" cap="small" dirty="0">
                <a:latin typeface="微软雅黑 Light" panose="020B0502040204020203" pitchFamily="34" charset="-122"/>
                <a:ea typeface="微软雅黑 Light" panose="020B0502040204020203" pitchFamily="34" charset="-122"/>
              </a:rPr>
              <a:t>油罐车</a:t>
            </a:r>
            <a:endParaRPr lang="en-US" dirty="0">
              <a:latin typeface="微软雅黑 Light" panose="020B0502040204020203" pitchFamily="34" charset="-122"/>
              <a:ea typeface="微软雅黑 Light" panose="020B0502040204020203" pitchFamily="34" charset="-122"/>
            </a:endParaRPr>
          </a:p>
        </p:txBody>
      </p:sp>
      <p:sp>
        <p:nvSpPr>
          <p:cNvPr id="3" name="Content Placeholder 2"/>
          <p:cNvSpPr>
            <a:spLocks noGrp="1"/>
          </p:cNvSpPr>
          <p:nvPr>
            <p:ph sz="quarter" idx="34"/>
          </p:nvPr>
        </p:nvSpPr>
        <p:spPr>
          <a:xfrm>
            <a:off x="88135" y="1080000"/>
            <a:ext cx="11995865" cy="5246155"/>
          </a:xfrm>
        </p:spPr>
        <p:style>
          <a:lnRef idx="2">
            <a:schemeClr val="accent6"/>
          </a:lnRef>
          <a:fillRef idx="1">
            <a:schemeClr val="lt1"/>
          </a:fillRef>
          <a:effectRef idx="0">
            <a:schemeClr val="accent6"/>
          </a:effectRef>
          <a:fontRef idx="minor">
            <a:schemeClr val="dk1"/>
          </a:fontRef>
        </p:style>
        <p:txBody>
          <a:bodyPr>
            <a:normAutofit/>
          </a:bodyPr>
          <a:lstStyle/>
          <a:p>
            <a:pPr indent="-252000">
              <a:spcBef>
                <a:spcPts val="1200"/>
              </a:spcBef>
            </a:pPr>
            <a:r>
              <a:rPr lang="zh-CN" altLang="en-US" sz="1800" b="1" u="sng" dirty="0">
                <a:latin typeface="微软雅黑 Light" panose="020B0502040204020203" pitchFamily="34" charset="-122"/>
                <a:ea typeface="微软雅黑 Light" panose="020B0502040204020203" pitchFamily="34" charset="-122"/>
              </a:rPr>
              <a:t>先前的内容 </a:t>
            </a:r>
            <a:r>
              <a:rPr lang="en-US" altLang="zh-CN" sz="1800" b="1" u="sng" dirty="0">
                <a:latin typeface="微软雅黑 Light" panose="020B0502040204020203" pitchFamily="34" charset="-122"/>
                <a:ea typeface="微软雅黑 Light" panose="020B0502040204020203" pitchFamily="34" charset="-122"/>
              </a:rPr>
              <a:t>– </a:t>
            </a:r>
            <a:r>
              <a:rPr lang="zh-CN" altLang="en-US" sz="1800" b="1" u="sng" dirty="0">
                <a:latin typeface="微软雅黑 Light" panose="020B0502040204020203" pitchFamily="34" charset="-122"/>
                <a:ea typeface="微软雅黑 Light" panose="020B0502040204020203" pitchFamily="34" charset="-122"/>
              </a:rPr>
              <a:t>禁用树脂（示例）
罐车装满了溶剂，但罐车中的先前内容物是树脂，影响了湛新产品
树脂中的凝胶在罐车清洁后残留，浸出到溶剂中
将溶剂充入一批汽车用产品中。 批量包装成散装运输。散装运输样品未通过陨石坑</a:t>
            </a:r>
            <a:r>
              <a:rPr lang="en-US" altLang="zh-CN" sz="1800" b="1" u="sng" dirty="0">
                <a:latin typeface="微软雅黑 Light" panose="020B0502040204020203" pitchFamily="34" charset="-122"/>
                <a:ea typeface="微软雅黑 Light" panose="020B0502040204020203" pitchFamily="34" charset="-122"/>
              </a:rPr>
              <a:t>QC</a:t>
            </a:r>
            <a:r>
              <a:rPr lang="zh-CN" altLang="en-US" sz="1800" b="1" u="sng" dirty="0">
                <a:latin typeface="微软雅黑 Light" panose="020B0502040204020203" pitchFamily="34" charset="-122"/>
                <a:ea typeface="微软雅黑 Light" panose="020B0502040204020203" pitchFamily="34" charset="-122"/>
              </a:rPr>
              <a:t>测试，被拒绝
将受污染的溶剂添加到散装罐系统中。 水箱必须被隔离并完全清理干净。
散装集装箱清洗中其他经常被忽视的元素。 
清洁设施为制造有机硅基材料的公司提供服务，他们在数周或数月的时间内回收</a:t>
            </a:r>
            <a:r>
              <a:rPr lang="en-US" altLang="zh-CN" sz="1800" b="1" u="sng" dirty="0">
                <a:latin typeface="微软雅黑 Light" panose="020B0502040204020203" pitchFamily="34" charset="-122"/>
                <a:ea typeface="微软雅黑 Light" panose="020B0502040204020203" pitchFamily="34" charset="-122"/>
              </a:rPr>
              <a:t>/</a:t>
            </a:r>
            <a:r>
              <a:rPr lang="zh-CN" altLang="en-US" sz="1800" b="1" u="sng" dirty="0">
                <a:latin typeface="微软雅黑 Light" panose="020B0502040204020203" pitchFamily="34" charset="-122"/>
                <a:ea typeface="微软雅黑 Light" panose="020B0502040204020203" pitchFamily="34" charset="-122"/>
              </a:rPr>
              <a:t>再利用清洁剂。 对含有硅胶</a:t>
            </a:r>
            <a:r>
              <a:rPr lang="en-US" altLang="zh-CN" sz="1800" b="1" u="sng" dirty="0">
                <a:latin typeface="微软雅黑 Light" panose="020B0502040204020203" pitchFamily="34" charset="-122"/>
                <a:ea typeface="微软雅黑 Light" panose="020B0502040204020203" pitchFamily="34" charset="-122"/>
              </a:rPr>
              <a:t>/</a:t>
            </a:r>
            <a:r>
              <a:rPr lang="zh-CN" altLang="en-US" sz="1800" b="1" u="sng" dirty="0">
                <a:latin typeface="微软雅黑 Light" panose="020B0502040204020203" pitchFamily="34" charset="-122"/>
                <a:ea typeface="微软雅黑 Light" panose="020B0502040204020203" pitchFamily="34" charset="-122"/>
              </a:rPr>
              <a:t>表面活性成分的散装容器进行一次清洁将创造污染多个散装货车的机会，因为有机硅不易消化且不溶于水</a:t>
            </a:r>
            <a:endParaRPr lang="en-US" sz="1800" dirty="0">
              <a:latin typeface="微软雅黑 Light" panose="020B0502040204020203" pitchFamily="34" charset="-122"/>
              <a:ea typeface="微软雅黑 Light" panose="020B0502040204020203" pitchFamily="34" charset="-122"/>
            </a:endParaRPr>
          </a:p>
        </p:txBody>
      </p:sp>
      <p:sp>
        <p:nvSpPr>
          <p:cNvPr id="5" name="Slide Number Placeholder 4" hidden="1"/>
          <p:cNvSpPr>
            <a:spLocks noGrp="1"/>
          </p:cNvSpPr>
          <p:nvPr>
            <p:ph type="sldNum" sz="quarter" idx="4"/>
          </p:nvPr>
        </p:nvSpPr>
        <p:spPr/>
        <p:txBody>
          <a:bodyPr/>
          <a:lstStyle/>
          <a:p>
            <a:pPr>
              <a:spcAft>
                <a:spcPts val="600"/>
              </a:spcAft>
            </a:pPr>
            <a:fld id="{4ABAEB58-80A5-40AB-B803-0FE6C0A717DC}" type="slidenum">
              <a:rPr lang="en-CA" smtClean="0"/>
              <a:pPr>
                <a:spcAft>
                  <a:spcPts val="600"/>
                </a:spcAft>
              </a:pPr>
              <a:t>19</a:t>
            </a:fld>
            <a:endParaRPr lang="en-CA"/>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313962C-E6A3-415B-A832-3EE82117481A}" type="datetime1">
              <a:rPr lang="en-US" smtClean="0"/>
              <a:pPr/>
              <a:t>7/11/2024</a:t>
            </a:fld>
            <a:endParaRPr lang="en-CA" dirty="0"/>
          </a:p>
        </p:txBody>
      </p:sp>
      <p:sp>
        <p:nvSpPr>
          <p:cNvPr id="2" name="Titel 1">
            <a:extLst>
              <a:ext uri="{FF2B5EF4-FFF2-40B4-BE49-F238E27FC236}">
                <a16:creationId xmlns:a16="http://schemas.microsoft.com/office/drawing/2014/main" id="{4A3EC129-163D-4B4F-BCC1-4BC07D785A0A}"/>
              </a:ext>
            </a:extLst>
          </p:cNvPr>
          <p:cNvSpPr>
            <a:spLocks noGrp="1"/>
          </p:cNvSpPr>
          <p:nvPr>
            <p:ph type="title"/>
          </p:nvPr>
        </p:nvSpPr>
        <p:spPr/>
        <p:txBody>
          <a:bodyPr/>
          <a:lstStyle/>
          <a:p>
            <a:r>
              <a:rPr lang="zh-CN" altLang="en-US" dirty="0">
                <a:latin typeface="微软雅黑 Light" panose="020B0502040204020203" pitchFamily="34" charset="-122"/>
                <a:ea typeface="微软雅黑 Light" panose="020B0502040204020203" pitchFamily="34" charset="-122"/>
              </a:rPr>
              <a:t>目的</a:t>
            </a:r>
            <a:endParaRPr lang="en-US" dirty="0">
              <a:latin typeface="微软雅黑 Light" panose="020B0502040204020203" pitchFamily="34" charset="-122"/>
              <a:ea typeface="微软雅黑 Light" panose="020B0502040204020203" pitchFamily="34" charset="-122"/>
            </a:endParaRPr>
          </a:p>
        </p:txBody>
      </p:sp>
      <p:sp>
        <p:nvSpPr>
          <p:cNvPr id="8" name="Footer Placeholder 7"/>
          <p:cNvSpPr>
            <a:spLocks noGrp="1"/>
          </p:cNvSpPr>
          <p:nvPr>
            <p:ph type="ftr" sz="quarter" idx="30"/>
          </p:nvPr>
        </p:nvSpPr>
        <p:spPr/>
        <p:txBody>
          <a:bodyPr/>
          <a:lstStyle/>
          <a:p>
            <a:r>
              <a:rPr lang="en-CA" dirty="0"/>
              <a:t> </a:t>
            </a:r>
          </a:p>
        </p:txBody>
      </p:sp>
      <p:sp>
        <p:nvSpPr>
          <p:cNvPr id="3" name="Content Placeholder 2"/>
          <p:cNvSpPr>
            <a:spLocks noGrp="1"/>
          </p:cNvSpPr>
          <p:nvPr>
            <p:ph sz="quarter" idx="31"/>
          </p:nvPr>
        </p:nvSpPr>
        <p:spPr>
          <a:xfrm>
            <a:off x="108000" y="1080000"/>
            <a:ext cx="11887200" cy="4544623"/>
          </a:xfrm>
        </p:spPr>
        <p:txBody>
          <a:bodyPr>
            <a:normAutofit/>
          </a:bodyPr>
          <a:lstStyle/>
          <a:p>
            <a:pPr indent="-252000" algn="ctr">
              <a:lnSpc>
                <a:spcPct val="110000"/>
              </a:lnSpc>
            </a:pPr>
            <a:r>
              <a:rPr lang="zh-CN" altLang="en-US" sz="2400" dirty="0">
                <a:latin typeface="Microsoft YaHei Light" panose="020B0502040204020203" pitchFamily="34" charset="-122"/>
                <a:ea typeface="Microsoft YaHei Light" panose="020B0502040204020203" pitchFamily="34" charset="-122"/>
              </a:rPr>
              <a:t>为什么这很重要？
湛新拥有要求苛刻的客户，我们致力于满足他们的要求。 过去，我们的客户配方中出现缩孔的风险已经影响了我们
本审查的重点是防止生产过程中的污染，包括原材料进货、使用可能污染我们产品的用品和个人护理产品、过滤操作（去除污染的主要方法）以及将操作包装到容器或货车中。
我们要求我们的供应商承诺与我们及其承包商、散货船和包装供应商合作，以积极主动的方式防止发生可能影响湛新的问题</a:t>
            </a:r>
            <a:endParaRPr lang="en-US" sz="2400" dirty="0">
              <a:latin typeface="Microsoft YaHei Light" panose="020B0502040204020203" pitchFamily="34" charset="-122"/>
              <a:ea typeface="Microsoft YaHei Light" panose="020B0502040204020203" pitchFamily="34" charset="-122"/>
            </a:endParaRPr>
          </a:p>
        </p:txBody>
      </p:sp>
      <p:sp>
        <p:nvSpPr>
          <p:cNvPr id="5" name="Slide Number Placeholder 4"/>
          <p:cNvSpPr>
            <a:spLocks noGrp="1"/>
          </p:cNvSpPr>
          <p:nvPr>
            <p:ph type="sldNum" sz="quarter" idx="4"/>
          </p:nvPr>
        </p:nvSpPr>
        <p:spPr/>
        <p:txBody>
          <a:bodyPr/>
          <a:lstStyle/>
          <a:p>
            <a:fld id="{4ABAEB58-80A5-40AB-B803-0FE6C0A717DC}" type="slidenum">
              <a:rPr lang="en-CA" smtClean="0"/>
              <a:pPr/>
              <a:t>2</a:t>
            </a:fld>
            <a:endParaRPr lang="en-CA" dirty="0"/>
          </a:p>
        </p:txBody>
      </p:sp>
      <p:pic>
        <p:nvPicPr>
          <p:cNvPr id="12" name="Picture 11" descr="handshake crop.jpg"/>
          <p:cNvPicPr>
            <a:picLocks noChangeAspect="1"/>
          </p:cNvPicPr>
          <p:nvPr/>
        </p:nvPicPr>
        <p:blipFill>
          <a:blip r:embed="rId2" cstate="print"/>
          <a:stretch>
            <a:fillRect/>
          </a:stretch>
        </p:blipFill>
        <p:spPr>
          <a:xfrm>
            <a:off x="4805807" y="5381874"/>
            <a:ext cx="2580385" cy="126728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728154" y="6373932"/>
            <a:ext cx="2743200" cy="149271"/>
          </a:xfrm>
        </p:spPr>
        <p:txBody>
          <a:bodyPr anchor="ctr">
            <a:noAutofit/>
          </a:bodyPr>
          <a:lstStyle/>
          <a:p>
            <a:pPr>
              <a:lnSpc>
                <a:spcPct val="90000"/>
              </a:lnSpc>
              <a:spcAft>
                <a:spcPts val="600"/>
              </a:spcAft>
            </a:pPr>
            <a:fld id="{4313962C-E6A3-415B-A832-3EE82117481A}" type="datetime1">
              <a:rPr lang="en-US" sz="1000" smtClean="0"/>
              <a:pPr>
                <a:lnSpc>
                  <a:spcPct val="90000"/>
                </a:lnSpc>
                <a:spcAft>
                  <a:spcPts val="600"/>
                </a:spcAft>
              </a:pPr>
              <a:t>7/11/2024</a:t>
            </a:fld>
            <a:endParaRPr lang="en-CA" sz="1000" dirty="0"/>
          </a:p>
        </p:txBody>
      </p:sp>
      <p:sp>
        <p:nvSpPr>
          <p:cNvPr id="8" name="Footer Placeholder 7"/>
          <p:cNvSpPr>
            <a:spLocks noGrp="1"/>
          </p:cNvSpPr>
          <p:nvPr>
            <p:ph type="ftr" sz="quarter" idx="30"/>
          </p:nvPr>
        </p:nvSpPr>
        <p:spPr>
          <a:xfrm>
            <a:off x="10653991" y="6116060"/>
            <a:ext cx="1258524" cy="569482"/>
          </a:xfrm>
        </p:spPr>
        <p:txBody>
          <a:bodyPr anchor="ctr">
            <a:normAutofit/>
          </a:bodyPr>
          <a:lstStyle/>
          <a:p>
            <a:pPr>
              <a:spcAft>
                <a:spcPts val="600"/>
              </a:spcAft>
            </a:pPr>
            <a:r>
              <a:rPr lang="en-CA" dirty="0"/>
              <a:t> </a:t>
            </a:r>
          </a:p>
        </p:txBody>
      </p:sp>
      <p:sp>
        <p:nvSpPr>
          <p:cNvPr id="2" name="Titel 1">
            <a:extLst>
              <a:ext uri="{FF2B5EF4-FFF2-40B4-BE49-F238E27FC236}">
                <a16:creationId xmlns:a16="http://schemas.microsoft.com/office/drawing/2014/main" id="{8B5EC1AF-4759-4D34-8901-73DE87E8645E}"/>
              </a:ext>
            </a:extLst>
          </p:cNvPr>
          <p:cNvSpPr>
            <a:spLocks noGrp="1"/>
          </p:cNvSpPr>
          <p:nvPr>
            <p:ph type="title"/>
          </p:nvPr>
        </p:nvSpPr>
        <p:spPr>
          <a:xfrm>
            <a:off x="0" y="1"/>
            <a:ext cx="12193200" cy="946800"/>
          </a:xfrm>
        </p:spPr>
        <p:txBody>
          <a:bodyPr anchor="ctr">
            <a:normAutofit/>
          </a:bodyPr>
          <a:lstStyle/>
          <a:p>
            <a:pPr indent="-252000">
              <a:buClr>
                <a:srgbClr val="002060"/>
              </a:buClr>
              <a:defRPr/>
            </a:pPr>
            <a:r>
              <a:rPr lang="zh-CN" altLang="en-US" b="1" cap="small" dirty="0">
                <a:latin typeface="微软雅黑 Light" panose="020B0502040204020203" pitchFamily="34" charset="-122"/>
                <a:ea typeface="微软雅黑 Light" panose="020B0502040204020203" pitchFamily="34" charset="-122"/>
              </a:rPr>
              <a:t>高风险区域 </a:t>
            </a:r>
            <a:r>
              <a:rPr lang="en-US" altLang="zh-CN" b="1" cap="small" dirty="0">
                <a:latin typeface="微软雅黑 Light" panose="020B0502040204020203" pitchFamily="34" charset="-122"/>
                <a:ea typeface="微软雅黑 Light" panose="020B0502040204020203" pitchFamily="34" charset="-122"/>
              </a:rPr>
              <a:t>– </a:t>
            </a:r>
            <a:r>
              <a:rPr lang="zh-CN" altLang="en-US" b="1" cap="small" dirty="0">
                <a:latin typeface="微软雅黑 Light" panose="020B0502040204020203" pitchFamily="34" charset="-122"/>
                <a:ea typeface="微软雅黑 Light" panose="020B0502040204020203" pitchFamily="34" charset="-122"/>
              </a:rPr>
              <a:t>维护材料</a:t>
            </a:r>
            <a:endParaRPr lang="en-US" dirty="0">
              <a:latin typeface="微软雅黑 Light" panose="020B0502040204020203" pitchFamily="34" charset="-122"/>
              <a:ea typeface="微软雅黑 Light" panose="020B0502040204020203" pitchFamily="34" charset="-122"/>
            </a:endParaRPr>
          </a:p>
        </p:txBody>
      </p:sp>
      <p:pic>
        <p:nvPicPr>
          <p:cNvPr id="10" name="Picture 9" descr="WD-40_Smart_Straw.JPG"/>
          <p:cNvPicPr>
            <a:picLocks noChangeAspect="1"/>
          </p:cNvPicPr>
          <p:nvPr/>
        </p:nvPicPr>
        <p:blipFill>
          <a:blip r:embed="rId2" cstate="print"/>
          <a:srcRect l="32727" t="8926" r="32727" b="8926"/>
          <a:stretch>
            <a:fillRect/>
          </a:stretch>
        </p:blipFill>
        <p:spPr>
          <a:xfrm>
            <a:off x="8180524" y="1080000"/>
            <a:ext cx="1881319" cy="4921015"/>
          </a:xfrm>
          <a:prstGeom prst="rect">
            <a:avLst/>
          </a:prstGeom>
          <a:noFill/>
        </p:spPr>
      </p:pic>
      <p:sp>
        <p:nvSpPr>
          <p:cNvPr id="3" name="Content Placeholder 2"/>
          <p:cNvSpPr>
            <a:spLocks noGrp="1"/>
          </p:cNvSpPr>
          <p:nvPr>
            <p:ph sz="quarter" idx="35"/>
          </p:nvPr>
        </p:nvSpPr>
        <p:spPr>
          <a:xfrm>
            <a:off x="108000" y="1080000"/>
            <a:ext cx="5940000" cy="4921015"/>
          </a:xfrm>
          <a:ln>
            <a:solidFill>
              <a:schemeClr val="tx2"/>
            </a:solidFill>
          </a:ln>
        </p:spPr>
        <p:style>
          <a:lnRef idx="2">
            <a:schemeClr val="accent6"/>
          </a:lnRef>
          <a:fillRef idx="1">
            <a:schemeClr val="lt1"/>
          </a:fillRef>
          <a:effectRef idx="0">
            <a:schemeClr val="accent6"/>
          </a:effectRef>
          <a:fontRef idx="minor">
            <a:schemeClr val="dk1"/>
          </a:fontRef>
        </p:style>
        <p:txBody>
          <a:bodyPr>
            <a:normAutofit/>
          </a:bodyPr>
          <a:lstStyle/>
          <a:p>
            <a:pPr indent="-252000">
              <a:spcBef>
                <a:spcPts val="1200"/>
              </a:spcBef>
            </a:pPr>
            <a:r>
              <a:rPr lang="zh-CN" altLang="en-US" sz="1800" b="1" dirty="0">
                <a:latin typeface="微软雅黑 Light" panose="020B0502040204020203" pitchFamily="34" charset="-122"/>
                <a:ea typeface="微软雅黑 Light" panose="020B0502040204020203" pitchFamily="34" charset="-122"/>
              </a:rPr>
              <a:t>吓唬我们的产品！
</a:t>
            </a:r>
            <a:r>
              <a:rPr lang="en-US" altLang="zh-CN" sz="1800" b="1" dirty="0">
                <a:latin typeface="微软雅黑 Light" panose="020B0502040204020203" pitchFamily="34" charset="-122"/>
                <a:ea typeface="微软雅黑 Light" panose="020B0502040204020203" pitchFamily="34" charset="-122"/>
              </a:rPr>
              <a:t>WD-40 </a:t>
            </a:r>
            <a:r>
              <a:rPr lang="zh-CN" altLang="en-US" sz="1800" b="1" dirty="0">
                <a:latin typeface="微软雅黑 Light" panose="020B0502040204020203" pitchFamily="34" charset="-122"/>
                <a:ea typeface="微软雅黑 Light" panose="020B0502040204020203" pitchFamily="34" charset="-122"/>
              </a:rPr>
              <a:t>广泛使用，但会引起陨石坑
有机硅填缝剂、粘合剂、润滑剂
具有低表面张力成分的润滑脂
建议：在与产品接触的生产设备上使用任何新的维护材料或润滑剂或油脂之前，请查阅禁止清单，尤其是在过滤后</a:t>
            </a:r>
            <a:endParaRPr lang="en-US" sz="1800" dirty="0">
              <a:latin typeface="微软雅黑 Light" panose="020B0502040204020203" pitchFamily="34" charset="-122"/>
              <a:ea typeface="微软雅黑 Light" panose="020B0502040204020203" pitchFamily="34" charset="-122"/>
            </a:endParaRPr>
          </a:p>
        </p:txBody>
      </p:sp>
      <p:sp>
        <p:nvSpPr>
          <p:cNvPr id="5" name="Slide Number Placeholder 4" hidden="1"/>
          <p:cNvSpPr>
            <a:spLocks noGrp="1"/>
          </p:cNvSpPr>
          <p:nvPr>
            <p:ph type="sldNum" sz="quarter" idx="4"/>
          </p:nvPr>
        </p:nvSpPr>
        <p:spPr/>
        <p:txBody>
          <a:bodyPr/>
          <a:lstStyle/>
          <a:p>
            <a:pPr>
              <a:spcAft>
                <a:spcPts val="600"/>
              </a:spcAft>
            </a:pPr>
            <a:fld id="{4ABAEB58-80A5-40AB-B803-0FE6C0A717DC}" type="slidenum">
              <a:rPr lang="en-CA" smtClean="0"/>
              <a:pPr>
                <a:spcAft>
                  <a:spcPts val="600"/>
                </a:spcAft>
              </a:pPr>
              <a:t>20</a:t>
            </a:fld>
            <a:endParaRPr lang="en-CA"/>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e Placeholder 1">
            <a:extLst>
              <a:ext uri="{FF2B5EF4-FFF2-40B4-BE49-F238E27FC236}">
                <a16:creationId xmlns:a16="http://schemas.microsoft.com/office/drawing/2014/main" id="{31FE91DB-3935-4E67-A16B-AB1D645FD346}"/>
              </a:ext>
            </a:extLst>
          </p:cNvPr>
          <p:cNvSpPr>
            <a:spLocks noGrp="1"/>
          </p:cNvSpPr>
          <p:nvPr>
            <p:ph type="dt" sz="half" idx="10"/>
          </p:nvPr>
        </p:nvSpPr>
        <p:spPr>
          <a:xfrm>
            <a:off x="7728154" y="6373932"/>
            <a:ext cx="2743200" cy="149271"/>
          </a:xfrm>
        </p:spPr>
        <p:txBody>
          <a:bodyPr/>
          <a:lstStyle/>
          <a:p>
            <a:pPr>
              <a:spcAft>
                <a:spcPts val="600"/>
              </a:spcAft>
            </a:pPr>
            <a:fld id="{64F03BEE-6591-4EEA-923C-4A6D11E3321C}" type="datetime3">
              <a:rPr lang="en-US" noProof="0" smtClean="0"/>
              <a:pPr>
                <a:spcAft>
                  <a:spcPts val="600"/>
                </a:spcAft>
              </a:pPr>
              <a:t>11 July 2024</a:t>
            </a:fld>
            <a:endParaRPr lang="en-US" noProof="0"/>
          </a:p>
        </p:txBody>
      </p:sp>
      <p:sp>
        <p:nvSpPr>
          <p:cNvPr id="10" name="Footer Placeholder 7">
            <a:extLst>
              <a:ext uri="{FF2B5EF4-FFF2-40B4-BE49-F238E27FC236}">
                <a16:creationId xmlns:a16="http://schemas.microsoft.com/office/drawing/2014/main" id="{396C58F8-4069-40E0-8B6C-694FCF4A2CB2}"/>
              </a:ext>
            </a:extLst>
          </p:cNvPr>
          <p:cNvSpPr>
            <a:spLocks noGrp="1"/>
          </p:cNvSpPr>
          <p:nvPr>
            <p:ph type="ftr" sz="quarter" idx="30"/>
          </p:nvPr>
        </p:nvSpPr>
        <p:spPr>
          <a:xfrm>
            <a:off x="10653991" y="6116060"/>
            <a:ext cx="1258524" cy="569482"/>
          </a:xfrm>
        </p:spPr>
        <p:txBody>
          <a:bodyPr anchor="ctr">
            <a:normAutofit/>
          </a:bodyPr>
          <a:lstStyle/>
          <a:p>
            <a:pPr>
              <a:spcAft>
                <a:spcPts val="600"/>
              </a:spcAft>
            </a:pPr>
            <a:r>
              <a:rPr lang="en-CA" dirty="0"/>
              <a:t> </a:t>
            </a:r>
          </a:p>
        </p:txBody>
      </p:sp>
      <p:sp>
        <p:nvSpPr>
          <p:cNvPr id="2" name="Titel 1">
            <a:extLst>
              <a:ext uri="{FF2B5EF4-FFF2-40B4-BE49-F238E27FC236}">
                <a16:creationId xmlns:a16="http://schemas.microsoft.com/office/drawing/2014/main" id="{DBDAB5D9-110A-453A-A1E1-8EA0E5486F27}"/>
              </a:ext>
            </a:extLst>
          </p:cNvPr>
          <p:cNvSpPr>
            <a:spLocks noGrp="1"/>
          </p:cNvSpPr>
          <p:nvPr>
            <p:ph type="title"/>
          </p:nvPr>
        </p:nvSpPr>
        <p:spPr>
          <a:xfrm>
            <a:off x="0" y="1"/>
            <a:ext cx="12193200" cy="946800"/>
          </a:xfrm>
        </p:spPr>
        <p:txBody>
          <a:bodyPr anchor="ctr">
            <a:normAutofit/>
          </a:bodyPr>
          <a:lstStyle/>
          <a:p>
            <a:pPr indent="-252000">
              <a:buClr>
                <a:srgbClr val="002060"/>
              </a:buClr>
              <a:defRPr/>
            </a:pPr>
            <a:r>
              <a:rPr lang="zh-CN" altLang="en-US" b="1" cap="small">
                <a:latin typeface="微软雅黑 Light" panose="020B0502040204020203" pitchFamily="34" charset="-122"/>
                <a:ea typeface="微软雅黑 Light" panose="020B0502040204020203" pitchFamily="34" charset="-122"/>
              </a:rPr>
              <a:t>高风险地区 </a:t>
            </a:r>
            <a:r>
              <a:rPr lang="en-US" altLang="zh-CN" b="1" cap="small">
                <a:latin typeface="微软雅黑 Light" panose="020B0502040204020203" pitchFamily="34" charset="-122"/>
                <a:ea typeface="微软雅黑 Light" panose="020B0502040204020203" pitchFamily="34" charset="-122"/>
              </a:rPr>
              <a:t>- </a:t>
            </a:r>
            <a:r>
              <a:rPr lang="zh-CN" altLang="en-US" b="1" cap="small">
                <a:latin typeface="微软雅黑 Light" panose="020B0502040204020203" pitchFamily="34" charset="-122"/>
                <a:ea typeface="微软雅黑 Light" panose="020B0502040204020203" pitchFamily="34" charset="-122"/>
              </a:rPr>
              <a:t>个人</a:t>
            </a:r>
            <a:endParaRPr lang="en-US" dirty="0">
              <a:latin typeface="微软雅黑 Light" panose="020B0502040204020203" pitchFamily="34" charset="-122"/>
              <a:ea typeface="微软雅黑 Light" panose="020B0502040204020203" pitchFamily="34" charset="-122"/>
            </a:endParaRPr>
          </a:p>
        </p:txBody>
      </p:sp>
      <p:sp>
        <p:nvSpPr>
          <p:cNvPr id="3" name="Content Placeholder 2"/>
          <p:cNvSpPr>
            <a:spLocks noGrp="1"/>
          </p:cNvSpPr>
          <p:nvPr>
            <p:ph sz="quarter" idx="34"/>
          </p:nvPr>
        </p:nvSpPr>
        <p:spPr>
          <a:xfrm>
            <a:off x="121186" y="1080000"/>
            <a:ext cx="11962814" cy="4921015"/>
          </a:xfrm>
          <a:ln>
            <a:solidFill>
              <a:schemeClr val="tx2"/>
            </a:solidFill>
          </a:ln>
        </p:spPr>
        <p:style>
          <a:lnRef idx="2">
            <a:schemeClr val="accent6"/>
          </a:lnRef>
          <a:fillRef idx="1">
            <a:schemeClr val="lt1"/>
          </a:fillRef>
          <a:effectRef idx="0">
            <a:schemeClr val="accent6"/>
          </a:effectRef>
          <a:fontRef idx="minor">
            <a:schemeClr val="dk1"/>
          </a:fontRef>
        </p:style>
        <p:txBody>
          <a:bodyPr>
            <a:normAutofit/>
          </a:bodyPr>
          <a:lstStyle/>
          <a:p>
            <a:pPr indent="-252000">
              <a:spcBef>
                <a:spcPts val="1200"/>
              </a:spcBef>
            </a:pPr>
            <a:r>
              <a:rPr lang="zh-CN" altLang="en-US" sz="1800" b="1" dirty="0">
                <a:latin typeface="微软雅黑 Light" panose="020B0502040204020203" pitchFamily="34" charset="-122"/>
                <a:ea typeface="微软雅黑 Light" panose="020B0502040204020203" pitchFamily="34" charset="-122"/>
              </a:rPr>
              <a:t>个人护理用品
超过 </a:t>
            </a:r>
            <a:r>
              <a:rPr lang="en-US" altLang="zh-CN" sz="1800" b="1" dirty="0">
                <a:latin typeface="微软雅黑 Light" panose="020B0502040204020203" pitchFamily="34" charset="-122"/>
                <a:ea typeface="微软雅黑 Light" panose="020B0502040204020203" pitchFamily="34" charset="-122"/>
              </a:rPr>
              <a:t>50 </a:t>
            </a:r>
            <a:r>
              <a:rPr lang="zh-CN" altLang="en-US" sz="1800" b="1" dirty="0">
                <a:latin typeface="微软雅黑 Light" panose="020B0502040204020203" pitchFamily="34" charset="-122"/>
                <a:ea typeface="微软雅黑 Light" panose="020B0502040204020203" pitchFamily="34" charset="-122"/>
              </a:rPr>
              <a:t>种护手霜进行了火山口测试 </a:t>
            </a:r>
            <a:r>
              <a:rPr lang="en-US" altLang="zh-CN" sz="1800" b="1" dirty="0">
                <a:latin typeface="微软雅黑 Light" panose="020B0502040204020203" pitchFamily="34" charset="-122"/>
                <a:ea typeface="微软雅黑 Light" panose="020B0502040204020203" pitchFamily="34" charset="-122"/>
              </a:rPr>
              <a:t>- 95% </a:t>
            </a:r>
            <a:r>
              <a:rPr lang="zh-CN" altLang="en-US" sz="1800" b="1" dirty="0">
                <a:latin typeface="微软雅黑 Light" panose="020B0502040204020203" pitchFamily="34" charset="-122"/>
                <a:ea typeface="微软雅黑 Light" panose="020B0502040204020203" pitchFamily="34" charset="-122"/>
              </a:rPr>
              <a:t>的火山口测试失败 
应避免的成分：聚二甲基硅氧烷或二甲硅油
许多洗漱用品都含有大量的硅胶（护发产品、除臭剂等）</a:t>
            </a:r>
            <a:r>
              <a:rPr lang="en-US" altLang="zh-CN" sz="1800" b="1" dirty="0">
                <a:latin typeface="微软雅黑 Light" panose="020B0502040204020203" pitchFamily="34" charset="-122"/>
                <a:ea typeface="微软雅黑 Light" panose="020B0502040204020203" pitchFamily="34" charset="-122"/>
              </a:rPr>
              <a:t>——</a:t>
            </a:r>
            <a:r>
              <a:rPr lang="zh-CN" altLang="en-US" sz="1800" b="1" dirty="0">
                <a:latin typeface="微软雅黑 Light" panose="020B0502040204020203" pitchFamily="34" charset="-122"/>
                <a:ea typeface="微软雅黑 Light" panose="020B0502040204020203" pitchFamily="34" charset="-122"/>
              </a:rPr>
              <a:t>在汽车生产线附近过量使用会导致火山口</a:t>
            </a:r>
            <a:endParaRPr lang="en-US" sz="1800" dirty="0">
              <a:latin typeface="微软雅黑 Light" panose="020B0502040204020203" pitchFamily="34" charset="-122"/>
              <a:ea typeface="微软雅黑 Light" panose="020B0502040204020203" pitchFamily="34" charset="-122"/>
            </a:endParaRPr>
          </a:p>
        </p:txBody>
      </p:sp>
      <p:sp>
        <p:nvSpPr>
          <p:cNvPr id="5" name="Slide Number Placeholder 4" hidden="1"/>
          <p:cNvSpPr>
            <a:spLocks noGrp="1"/>
          </p:cNvSpPr>
          <p:nvPr>
            <p:ph type="sldNum" sz="quarter" idx="4"/>
          </p:nvPr>
        </p:nvSpPr>
        <p:spPr/>
        <p:txBody>
          <a:bodyPr/>
          <a:lstStyle/>
          <a:p>
            <a:pPr>
              <a:spcAft>
                <a:spcPts val="600"/>
              </a:spcAft>
            </a:pPr>
            <a:fld id="{4ABAEB58-80A5-40AB-B803-0FE6C0A717DC}" type="slidenum">
              <a:rPr lang="en-CA" smtClean="0"/>
              <a:pPr>
                <a:spcAft>
                  <a:spcPts val="600"/>
                </a:spcAft>
              </a:pPr>
              <a:t>21</a:t>
            </a:fld>
            <a:endParaRPr lang="en-CA"/>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728154" y="6373932"/>
            <a:ext cx="2743200" cy="149271"/>
          </a:xfrm>
        </p:spPr>
        <p:txBody>
          <a:bodyPr vert="horz" lIns="0" tIns="45720" rIns="72000" bIns="45720" rtlCol="0" anchor="ctr">
            <a:noAutofit/>
          </a:bodyPr>
          <a:lstStyle/>
          <a:p>
            <a:pPr>
              <a:lnSpc>
                <a:spcPct val="90000"/>
              </a:lnSpc>
              <a:spcAft>
                <a:spcPts val="600"/>
              </a:spcAft>
            </a:pPr>
            <a:fld id="{4313962C-E6A3-415B-A832-3EE82117481A}" type="datetime1">
              <a:rPr lang="en-US" sz="1000" smtClean="0"/>
              <a:pPr>
                <a:lnSpc>
                  <a:spcPct val="90000"/>
                </a:lnSpc>
                <a:spcAft>
                  <a:spcPts val="600"/>
                </a:spcAft>
              </a:pPr>
              <a:t>7/11/2024</a:t>
            </a:fld>
            <a:endParaRPr lang="en-US" sz="1000"/>
          </a:p>
        </p:txBody>
      </p:sp>
      <p:sp>
        <p:nvSpPr>
          <p:cNvPr id="9" name="Content Placeholder 2"/>
          <p:cNvSpPr txBox="1">
            <a:spLocks/>
          </p:cNvSpPr>
          <p:nvPr/>
        </p:nvSpPr>
        <p:spPr>
          <a:xfrm>
            <a:off x="0" y="1"/>
            <a:ext cx="12193200" cy="946800"/>
          </a:xfrm>
          <a:prstGeom prst="rect">
            <a:avLst/>
          </a:prstGeom>
        </p:spPr>
        <p:txBody>
          <a:bodyPr vert="horz" lIns="360000" tIns="45720" rIns="360000" bIns="45720" rtlCol="0" anchor="ctr">
            <a:normAutofit/>
          </a:bodyPr>
          <a:lstStyle/>
          <a:p>
            <a:pPr indent="-252000">
              <a:lnSpc>
                <a:spcPct val="90000"/>
              </a:lnSpc>
              <a:spcBef>
                <a:spcPct val="0"/>
              </a:spcBef>
              <a:spcAft>
                <a:spcPts val="600"/>
              </a:spcAft>
              <a:buClr>
                <a:srgbClr val="002060"/>
              </a:buClr>
              <a:defRPr/>
            </a:pPr>
            <a:r>
              <a:rPr lang="zh-CN" altLang="en-US" sz="2400" b="1" cap="small" dirty="0">
                <a:solidFill>
                  <a:schemeClr val="bg1"/>
                </a:solidFill>
                <a:latin typeface="微软雅黑 Light" panose="020B0502040204020203" pitchFamily="34" charset="-122"/>
                <a:ea typeface="微软雅黑 Light" panose="020B0502040204020203" pitchFamily="34" charset="-122"/>
                <a:cs typeface="+mj-cs"/>
              </a:rPr>
              <a:t>建议 </a:t>
            </a:r>
            <a:r>
              <a:rPr lang="en-US" altLang="zh-CN" sz="2400" b="1" cap="small" dirty="0">
                <a:solidFill>
                  <a:schemeClr val="bg1"/>
                </a:solidFill>
                <a:latin typeface="微软雅黑 Light" panose="020B0502040204020203" pitchFamily="34" charset="-122"/>
                <a:ea typeface="微软雅黑 Light" panose="020B0502040204020203" pitchFamily="34" charset="-122"/>
                <a:cs typeface="+mj-cs"/>
              </a:rPr>
              <a:t>– </a:t>
            </a:r>
            <a:r>
              <a:rPr lang="zh-CN" altLang="en-US" sz="2400" b="1" cap="small" dirty="0">
                <a:solidFill>
                  <a:schemeClr val="bg1"/>
                </a:solidFill>
                <a:latin typeface="微软雅黑 Light" panose="020B0502040204020203" pitchFamily="34" charset="-122"/>
                <a:ea typeface="微软雅黑 Light" panose="020B0502040204020203" pitchFamily="34" charset="-122"/>
                <a:cs typeface="+mj-cs"/>
              </a:rPr>
              <a:t>个人护理产品</a:t>
            </a:r>
            <a:endParaRPr lang="en-US" sz="2400" kern="1200" dirty="0">
              <a:solidFill>
                <a:schemeClr val="bg1"/>
              </a:solidFill>
              <a:latin typeface="微软雅黑 Light" panose="020B0502040204020203" pitchFamily="34" charset="-122"/>
              <a:ea typeface="微软雅黑 Light" panose="020B0502040204020203" pitchFamily="34" charset="-122"/>
              <a:cs typeface="+mj-cs"/>
            </a:endParaRPr>
          </a:p>
        </p:txBody>
      </p:sp>
      <p:sp>
        <p:nvSpPr>
          <p:cNvPr id="8" name="Footer Placeholder 7"/>
          <p:cNvSpPr>
            <a:spLocks noGrp="1"/>
          </p:cNvSpPr>
          <p:nvPr>
            <p:ph type="ftr" sz="quarter" idx="30"/>
          </p:nvPr>
        </p:nvSpPr>
        <p:spPr>
          <a:xfrm>
            <a:off x="10653991" y="6116060"/>
            <a:ext cx="1258524" cy="569482"/>
          </a:xfrm>
        </p:spPr>
        <p:txBody>
          <a:bodyPr vert="horz" lIns="91440" tIns="45720" rIns="91440" bIns="45720" rtlCol="0" anchor="ctr">
            <a:normAutofit/>
          </a:bodyPr>
          <a:lstStyle/>
          <a:p>
            <a:pPr>
              <a:spcAft>
                <a:spcPts val="600"/>
              </a:spcAft>
            </a:pPr>
            <a:r>
              <a:rPr lang="en-US" kern="1200" dirty="0">
                <a:latin typeface="+mn-lt"/>
                <a:ea typeface="+mn-ea"/>
                <a:cs typeface="+mn-cs"/>
              </a:rPr>
              <a:t> </a:t>
            </a:r>
          </a:p>
        </p:txBody>
      </p:sp>
      <p:sp>
        <p:nvSpPr>
          <p:cNvPr id="3" name="Content Placeholder 2"/>
          <p:cNvSpPr>
            <a:spLocks noGrp="1"/>
          </p:cNvSpPr>
          <p:nvPr>
            <p:ph sz="quarter" idx="31"/>
          </p:nvPr>
        </p:nvSpPr>
        <p:spPr>
          <a:xfrm>
            <a:off x="108000" y="1080000"/>
            <a:ext cx="11887200" cy="4932000"/>
          </a:xfrm>
          <a:ln>
            <a:solidFill>
              <a:schemeClr val="tx2"/>
            </a:solidFill>
          </a:ln>
        </p:spPr>
        <p:style>
          <a:lnRef idx="2">
            <a:schemeClr val="accent3"/>
          </a:lnRef>
          <a:fillRef idx="1">
            <a:schemeClr val="lt1"/>
          </a:fillRef>
          <a:effectRef idx="0">
            <a:schemeClr val="accent3"/>
          </a:effectRef>
          <a:fontRef idx="minor">
            <a:schemeClr val="dk1"/>
          </a:fontRef>
        </p:style>
        <p:txBody>
          <a:bodyPr vert="horz" lIns="180000" tIns="180000" rIns="180000" bIns="180000" rtlCol="0">
            <a:normAutofit/>
          </a:bodyPr>
          <a:lstStyle/>
          <a:p>
            <a:pPr indent="-252000">
              <a:spcBef>
                <a:spcPts val="1200"/>
              </a:spcBef>
            </a:pPr>
            <a:r>
              <a:rPr lang="zh-CN" altLang="en-US" sz="1800" b="1" dirty="0">
                <a:solidFill>
                  <a:schemeClr val="tx1">
                    <a:lumMod val="65000"/>
                    <a:lumOff val="35000"/>
                  </a:schemeClr>
                </a:solidFill>
                <a:latin typeface="微软雅黑 Light" panose="020B0502040204020203" pitchFamily="34" charset="-122"/>
                <a:ea typeface="微软雅黑 Light" panose="020B0502040204020203" pitchFamily="34" charset="-122"/>
              </a:rPr>
              <a:t>个人护理用品
确保用于制造、维护和设备清洁区域的肥皂和乳液是不会导致火山坑的品牌
检查制造、维护和设备清洁过程，以确定是否可能接触过量的个人护理用品（护发产品、除臭剂等）</a:t>
            </a:r>
            <a:endParaRPr lang="en-US" sz="1800" dirty="0">
              <a:solidFill>
                <a:schemeClr val="tx1">
                  <a:lumMod val="65000"/>
                  <a:lumOff val="35000"/>
                </a:schemeClr>
              </a:solidFill>
              <a:latin typeface="微软雅黑 Light" panose="020B0502040204020203" pitchFamily="34" charset="-122"/>
              <a:ea typeface="微软雅黑 Light" panose="020B0502040204020203" pitchFamily="34" charset="-122"/>
            </a:endParaRPr>
          </a:p>
        </p:txBody>
      </p:sp>
      <p:sp>
        <p:nvSpPr>
          <p:cNvPr id="5" name="Slide Number Placeholder 4" hidden="1"/>
          <p:cNvSpPr>
            <a:spLocks noGrp="1"/>
          </p:cNvSpPr>
          <p:nvPr>
            <p:ph type="sldNum" sz="quarter" idx="4294967295"/>
          </p:nvPr>
        </p:nvSpPr>
        <p:spPr>
          <a:xfrm>
            <a:off x="8077200" y="5943600"/>
            <a:ext cx="1905000" cy="381000"/>
          </a:xfrm>
        </p:spPr>
        <p:txBody>
          <a:bodyPr/>
          <a:lstStyle/>
          <a:p>
            <a:pPr>
              <a:spcAft>
                <a:spcPts val="600"/>
              </a:spcAft>
            </a:pPr>
            <a:fld id="{4ABAEB58-80A5-40AB-B803-0FE6C0A717DC}" type="slidenum">
              <a:rPr lang="en-CA" smtClean="0"/>
              <a:pPr>
                <a:spcAft>
                  <a:spcPts val="600"/>
                </a:spcAft>
              </a:pPr>
              <a:t>22</a:t>
            </a:fld>
            <a:endParaRPr lang="en-CA"/>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728154" y="6373932"/>
            <a:ext cx="2743200" cy="149271"/>
          </a:xfrm>
        </p:spPr>
        <p:txBody>
          <a:bodyPr vert="horz" lIns="0" tIns="45720" rIns="72000" bIns="45720" rtlCol="0" anchor="ctr">
            <a:normAutofit/>
          </a:bodyPr>
          <a:lstStyle/>
          <a:p>
            <a:pPr>
              <a:lnSpc>
                <a:spcPct val="90000"/>
              </a:lnSpc>
              <a:spcAft>
                <a:spcPts val="600"/>
              </a:spcAft>
            </a:pPr>
            <a:fld id="{4313962C-E6A3-415B-A832-3EE82117481A}" type="datetime1">
              <a:rPr lang="en-US" sz="400" smtClean="0"/>
              <a:pPr>
                <a:lnSpc>
                  <a:spcPct val="90000"/>
                </a:lnSpc>
                <a:spcAft>
                  <a:spcPts val="600"/>
                </a:spcAft>
              </a:pPr>
              <a:t>7/11/2024</a:t>
            </a:fld>
            <a:endParaRPr lang="en-US" sz="400"/>
          </a:p>
        </p:txBody>
      </p:sp>
      <p:sp>
        <p:nvSpPr>
          <p:cNvPr id="9" name="Content Placeholder 2"/>
          <p:cNvSpPr txBox="1">
            <a:spLocks/>
          </p:cNvSpPr>
          <p:nvPr/>
        </p:nvSpPr>
        <p:spPr>
          <a:xfrm>
            <a:off x="0" y="1"/>
            <a:ext cx="12193200" cy="946800"/>
          </a:xfrm>
          <a:prstGeom prst="rect">
            <a:avLst/>
          </a:prstGeom>
        </p:spPr>
        <p:txBody>
          <a:bodyPr vert="horz" lIns="360000" tIns="45720" rIns="360000" bIns="45720" rtlCol="0" anchor="ctr">
            <a:normAutofit/>
          </a:bodyPr>
          <a:lstStyle/>
          <a:p>
            <a:pPr indent="-252000">
              <a:lnSpc>
                <a:spcPct val="90000"/>
              </a:lnSpc>
              <a:spcBef>
                <a:spcPct val="0"/>
              </a:spcBef>
              <a:spcAft>
                <a:spcPts val="600"/>
              </a:spcAft>
              <a:buClr>
                <a:srgbClr val="002060"/>
              </a:buClr>
              <a:defRPr/>
            </a:pPr>
            <a:r>
              <a:rPr lang="zh-CN" altLang="en-US" sz="2400" b="1" cap="small" dirty="0">
                <a:solidFill>
                  <a:schemeClr val="bg1"/>
                </a:solidFill>
                <a:latin typeface="微软雅黑 Light" panose="020B0502040204020203" pitchFamily="34" charset="-122"/>
                <a:ea typeface="微软雅黑 Light" panose="020B0502040204020203" pitchFamily="34" charset="-122"/>
                <a:cs typeface="+mj-cs"/>
              </a:rPr>
              <a:t>建议
个人对避免污染的影响</a:t>
            </a:r>
            <a:endParaRPr lang="en-US" sz="2400" kern="1200" dirty="0">
              <a:solidFill>
                <a:schemeClr val="bg1"/>
              </a:solidFill>
              <a:latin typeface="微软雅黑 Light" panose="020B0502040204020203" pitchFamily="34" charset="-122"/>
              <a:ea typeface="微软雅黑 Light" panose="020B0502040204020203" pitchFamily="34" charset="-122"/>
              <a:cs typeface="+mj-cs"/>
            </a:endParaRPr>
          </a:p>
        </p:txBody>
      </p:sp>
      <p:sp>
        <p:nvSpPr>
          <p:cNvPr id="8" name="Footer Placeholder 7"/>
          <p:cNvSpPr>
            <a:spLocks noGrp="1"/>
          </p:cNvSpPr>
          <p:nvPr>
            <p:ph type="ftr" sz="quarter" idx="30"/>
          </p:nvPr>
        </p:nvSpPr>
        <p:spPr>
          <a:xfrm>
            <a:off x="10653991" y="6116060"/>
            <a:ext cx="1258524" cy="569482"/>
          </a:xfrm>
        </p:spPr>
        <p:txBody>
          <a:bodyPr vert="horz" lIns="91440" tIns="45720" rIns="91440" bIns="45720" rtlCol="0" anchor="ctr">
            <a:normAutofit/>
          </a:bodyPr>
          <a:lstStyle/>
          <a:p>
            <a:pPr>
              <a:spcAft>
                <a:spcPts val="600"/>
              </a:spcAft>
            </a:pPr>
            <a:r>
              <a:rPr lang="en-US" kern="1200" dirty="0">
                <a:latin typeface="+mn-lt"/>
                <a:ea typeface="+mn-ea"/>
                <a:cs typeface="+mn-cs"/>
              </a:rPr>
              <a:t> </a:t>
            </a:r>
          </a:p>
        </p:txBody>
      </p:sp>
      <p:sp>
        <p:nvSpPr>
          <p:cNvPr id="3" name="Content Placeholder 2"/>
          <p:cNvSpPr>
            <a:spLocks noGrp="1"/>
          </p:cNvSpPr>
          <p:nvPr>
            <p:ph sz="quarter" idx="31"/>
          </p:nvPr>
        </p:nvSpPr>
        <p:spPr>
          <a:xfrm>
            <a:off x="108000" y="1080000"/>
            <a:ext cx="11887200" cy="4932000"/>
          </a:xfrm>
          <a:ln>
            <a:solidFill>
              <a:schemeClr val="tx2"/>
            </a:solidFill>
          </a:ln>
        </p:spPr>
        <p:style>
          <a:lnRef idx="2">
            <a:schemeClr val="accent3"/>
          </a:lnRef>
          <a:fillRef idx="1">
            <a:schemeClr val="lt1"/>
          </a:fillRef>
          <a:effectRef idx="0">
            <a:schemeClr val="accent3"/>
          </a:effectRef>
          <a:fontRef idx="minor">
            <a:schemeClr val="dk1"/>
          </a:fontRef>
        </p:style>
        <p:txBody>
          <a:bodyPr vert="horz" lIns="180000" tIns="180000" rIns="180000" bIns="180000" rtlCol="0">
            <a:normAutofit/>
          </a:bodyPr>
          <a:lstStyle/>
          <a:p>
            <a:pPr indent="-252000">
              <a:spcBef>
                <a:spcPts val="1200"/>
              </a:spcBef>
            </a:pPr>
            <a:r>
              <a:rPr lang="zh-CN" altLang="en-US" sz="1800" b="1">
                <a:solidFill>
                  <a:schemeClr val="tx1">
                    <a:lumMod val="65000"/>
                    <a:lumOff val="35000"/>
                  </a:schemeClr>
                </a:solidFill>
                <a:latin typeface="微软雅黑 Light" panose="020B0502040204020203" pitchFamily="34" charset="-122"/>
                <a:ea typeface="微软雅黑 Light" panose="020B0502040204020203" pitchFamily="34" charset="-122"/>
              </a:rPr>
              <a:t>作为供应商，我能做些什么来帮助湛新。
留意带入您的设施的任何可能与产品接触的新物品。
询问或质疑可能与您的产品接触的维护物品是否含有硅胶或硅氧烷材料
请注意散装容器的最后内容物，以及通过您首选的散货船清洗设施提供服务的化学品的性质。 您可能需要与您的运营商合作并与他们互动。 
尽可能使用湛新专用货车。
特别注意过滤和包装中使用的物品，因为它是材料到达湛新之前的最后一道防线</a:t>
            </a:r>
            <a:r>
              <a:rPr lang="en-US" sz="1800">
                <a:solidFill>
                  <a:schemeClr val="tx1">
                    <a:lumMod val="65000"/>
                    <a:lumOff val="35000"/>
                  </a:schemeClr>
                </a:solidFill>
                <a:latin typeface="微软雅黑 Light" panose="020B0502040204020203" pitchFamily="34" charset="-122"/>
                <a:ea typeface="微软雅黑 Light" panose="020B0502040204020203" pitchFamily="34" charset="-122"/>
              </a:rPr>
              <a:t> </a:t>
            </a:r>
          </a:p>
          <a:p>
            <a:pPr lvl="1">
              <a:spcBef>
                <a:spcPts val="1800"/>
              </a:spcBef>
              <a:buClr>
                <a:schemeClr val="accent3">
                  <a:lumMod val="75000"/>
                </a:schemeClr>
              </a:buClr>
              <a:buSzPct val="100000"/>
              <a:buFont typeface="Arial" pitchFamily="34" charset="0"/>
              <a:buChar char="•"/>
            </a:pPr>
            <a:endParaRPr lang="en-US" sz="1800" dirty="0">
              <a:solidFill>
                <a:schemeClr val="tx1">
                  <a:lumMod val="65000"/>
                  <a:lumOff val="35000"/>
                </a:schemeClr>
              </a:solidFill>
              <a:latin typeface="微软雅黑 Light" panose="020B0502040204020203" pitchFamily="34" charset="-122"/>
              <a:ea typeface="微软雅黑 Light" panose="020B0502040204020203" pitchFamily="34" charset="-122"/>
            </a:endParaRPr>
          </a:p>
        </p:txBody>
      </p:sp>
      <p:sp>
        <p:nvSpPr>
          <p:cNvPr id="5" name="Slide Number Placeholder 4" hidden="1"/>
          <p:cNvSpPr>
            <a:spLocks noGrp="1"/>
          </p:cNvSpPr>
          <p:nvPr>
            <p:ph type="sldNum" sz="quarter" idx="4294967295"/>
          </p:nvPr>
        </p:nvSpPr>
        <p:spPr>
          <a:xfrm>
            <a:off x="0" y="6373933"/>
            <a:ext cx="550606" cy="311610"/>
          </a:xfrm>
        </p:spPr>
        <p:txBody>
          <a:bodyPr/>
          <a:lstStyle/>
          <a:p>
            <a:pPr>
              <a:spcAft>
                <a:spcPts val="600"/>
              </a:spcAft>
            </a:pPr>
            <a:fld id="{4ABAEB58-80A5-40AB-B803-0FE6C0A717DC}" type="slidenum">
              <a:rPr lang="en-CA" smtClean="0"/>
              <a:pPr>
                <a:spcAft>
                  <a:spcPts val="600"/>
                </a:spcAft>
              </a:pPr>
              <a:t>23</a:t>
            </a:fld>
            <a:endParaRPr lang="en-CA"/>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1A1D0972-1FB8-4DFD-8F67-6E37A85CDEBE}"/>
              </a:ext>
            </a:extLst>
          </p:cNvPr>
          <p:cNvSpPr>
            <a:spLocks noGrp="1"/>
          </p:cNvSpPr>
          <p:nvPr>
            <p:ph type="pic" sz="quarter" idx="18"/>
          </p:nvPr>
        </p:nvSpPr>
        <p:spPr/>
      </p:sp>
      <p:sp>
        <p:nvSpPr>
          <p:cNvPr id="3" name="Inhaltsplatzhalter 2">
            <a:extLst>
              <a:ext uri="{FF2B5EF4-FFF2-40B4-BE49-F238E27FC236}">
                <a16:creationId xmlns:a16="http://schemas.microsoft.com/office/drawing/2014/main" id="{F7F1335E-7E2F-4DAC-A72F-D2CBF0832CF5}"/>
              </a:ext>
            </a:extLst>
          </p:cNvPr>
          <p:cNvSpPr>
            <a:spLocks noGrp="1"/>
          </p:cNvSpPr>
          <p:nvPr>
            <p:ph sz="quarter" idx="24"/>
          </p:nvPr>
        </p:nvSpPr>
        <p:spPr/>
        <p:txBody>
          <a:bodyPr/>
          <a:lstStyle/>
          <a:p>
            <a:endParaRPr lang="en-US"/>
          </a:p>
        </p:txBody>
      </p:sp>
      <p:sp>
        <p:nvSpPr>
          <p:cNvPr id="4" name="Fußzeilenplatzhalter 3">
            <a:extLst>
              <a:ext uri="{FF2B5EF4-FFF2-40B4-BE49-F238E27FC236}">
                <a16:creationId xmlns:a16="http://schemas.microsoft.com/office/drawing/2014/main" id="{99407C1B-2A62-4EB6-978D-005D302B6E52}"/>
              </a:ext>
            </a:extLst>
          </p:cNvPr>
          <p:cNvSpPr>
            <a:spLocks noGrp="1"/>
          </p:cNvSpPr>
          <p:nvPr>
            <p:ph type="ftr" sz="quarter" idx="26"/>
          </p:nvPr>
        </p:nvSpPr>
        <p:spPr/>
        <p:txBody>
          <a:bodyPr/>
          <a:lstStyle/>
          <a:p>
            <a:r>
              <a:rPr lang="en-US" noProof="0" dirty="0"/>
              <a:t> </a:t>
            </a:r>
          </a:p>
        </p:txBody>
      </p:sp>
      <p:sp>
        <p:nvSpPr>
          <p:cNvPr id="5" name="Datumsplatzhalter 4">
            <a:extLst>
              <a:ext uri="{FF2B5EF4-FFF2-40B4-BE49-F238E27FC236}">
                <a16:creationId xmlns:a16="http://schemas.microsoft.com/office/drawing/2014/main" id="{F243F1B2-A055-4848-849D-0AE7969BFC85}"/>
              </a:ext>
            </a:extLst>
          </p:cNvPr>
          <p:cNvSpPr>
            <a:spLocks noGrp="1"/>
          </p:cNvSpPr>
          <p:nvPr>
            <p:ph type="dt" sz="half" idx="2"/>
          </p:nvPr>
        </p:nvSpPr>
        <p:spPr/>
        <p:txBody>
          <a:bodyPr/>
          <a:lstStyle/>
          <a:p>
            <a:fld id="{F27EF06A-D140-4F8F-B1F4-A124DF7BC45C}" type="datetime3">
              <a:rPr lang="en-US" noProof="0" smtClean="0"/>
              <a:t>11 July 2024</a:t>
            </a:fld>
            <a:endParaRPr lang="en-US" noProof="0"/>
          </a:p>
        </p:txBody>
      </p:sp>
      <p:sp>
        <p:nvSpPr>
          <p:cNvPr id="6" name="Textplatzhalter 5">
            <a:extLst>
              <a:ext uri="{FF2B5EF4-FFF2-40B4-BE49-F238E27FC236}">
                <a16:creationId xmlns:a16="http://schemas.microsoft.com/office/drawing/2014/main" id="{AF3FBE97-08A5-4740-960B-6F5712A8085E}"/>
              </a:ext>
            </a:extLst>
          </p:cNvPr>
          <p:cNvSpPr>
            <a:spLocks noGrp="1"/>
          </p:cNvSpPr>
          <p:nvPr>
            <p:ph type="body" sz="quarter" idx="28"/>
          </p:nvPr>
        </p:nvSpPr>
        <p:spPr/>
        <p:txBody>
          <a:bodyPr/>
          <a:lstStyle/>
          <a:p>
            <a:endParaRPr lang="en-US"/>
          </a:p>
        </p:txBody>
      </p:sp>
      <p:sp>
        <p:nvSpPr>
          <p:cNvPr id="7" name="Textplatzhalter 6">
            <a:extLst>
              <a:ext uri="{FF2B5EF4-FFF2-40B4-BE49-F238E27FC236}">
                <a16:creationId xmlns:a16="http://schemas.microsoft.com/office/drawing/2014/main" id="{E4FA60C0-6818-4634-ACF4-88F047244207}"/>
              </a:ext>
            </a:extLst>
          </p:cNvPr>
          <p:cNvSpPr>
            <a:spLocks noGrp="1"/>
          </p:cNvSpPr>
          <p:nvPr>
            <p:ph type="body" sz="quarter" idx="29"/>
          </p:nvPr>
        </p:nvSpPr>
        <p:spPr/>
        <p:txBody>
          <a:bodyPr/>
          <a:lstStyle/>
          <a:p>
            <a:endParaRPr lang="en-US"/>
          </a:p>
        </p:txBody>
      </p:sp>
      <p:sp>
        <p:nvSpPr>
          <p:cNvPr id="8" name="Textplatzhalter 7">
            <a:extLst>
              <a:ext uri="{FF2B5EF4-FFF2-40B4-BE49-F238E27FC236}">
                <a16:creationId xmlns:a16="http://schemas.microsoft.com/office/drawing/2014/main" id="{1DACDF9F-FE53-47A5-A3AB-618F22218411}"/>
              </a:ext>
            </a:extLst>
          </p:cNvPr>
          <p:cNvSpPr>
            <a:spLocks noGrp="1"/>
          </p:cNvSpPr>
          <p:nvPr>
            <p:ph type="body" sz="quarter" idx="30"/>
          </p:nvPr>
        </p:nvSpPr>
        <p:spPr/>
        <p:txBody>
          <a:bodyPr/>
          <a:lstStyle/>
          <a:p>
            <a:endParaRPr lang="en-US"/>
          </a:p>
        </p:txBody>
      </p:sp>
      <p:sp>
        <p:nvSpPr>
          <p:cNvPr id="9" name="Textplatzhalter 8">
            <a:extLst>
              <a:ext uri="{FF2B5EF4-FFF2-40B4-BE49-F238E27FC236}">
                <a16:creationId xmlns:a16="http://schemas.microsoft.com/office/drawing/2014/main" id="{76F3D544-9917-4359-85B1-EBAFCA8A960B}"/>
              </a:ext>
            </a:extLst>
          </p:cNvPr>
          <p:cNvSpPr>
            <a:spLocks noGrp="1"/>
          </p:cNvSpPr>
          <p:nvPr>
            <p:ph type="body" sz="quarter" idx="31"/>
          </p:nvPr>
        </p:nvSpPr>
        <p:spPr/>
        <p:txBody>
          <a:bodyPr/>
          <a:lstStyle/>
          <a:p>
            <a:endParaRPr lang="en-US"/>
          </a:p>
        </p:txBody>
      </p:sp>
      <p:sp>
        <p:nvSpPr>
          <p:cNvPr id="10" name="Textplatzhalter 9">
            <a:extLst>
              <a:ext uri="{FF2B5EF4-FFF2-40B4-BE49-F238E27FC236}">
                <a16:creationId xmlns:a16="http://schemas.microsoft.com/office/drawing/2014/main" id="{FA22020A-51B5-4B47-BA87-22DADEE7F736}"/>
              </a:ext>
            </a:extLst>
          </p:cNvPr>
          <p:cNvSpPr>
            <a:spLocks noGrp="1"/>
          </p:cNvSpPr>
          <p:nvPr>
            <p:ph type="body" sz="quarter" idx="32"/>
          </p:nvPr>
        </p:nvSpPr>
        <p:spPr/>
        <p:txBody>
          <a:bodyPr/>
          <a:lstStyle/>
          <a:p>
            <a:endParaRPr lang="en-US"/>
          </a:p>
        </p:txBody>
      </p:sp>
    </p:spTree>
    <p:extLst>
      <p:ext uri="{BB962C8B-B14F-4D97-AF65-F5344CB8AC3E}">
        <p14:creationId xmlns:p14="http://schemas.microsoft.com/office/powerpoint/2010/main" val="1987974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0862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F38E9B5-B0A3-4593-B7CA-F4CE6890AC97}"/>
              </a:ext>
            </a:extLst>
          </p:cNvPr>
          <p:cNvSpPr>
            <a:spLocks noGrp="1"/>
          </p:cNvSpPr>
          <p:nvPr>
            <p:ph type="dt" sz="half" idx="10"/>
          </p:nvPr>
        </p:nvSpPr>
        <p:spPr/>
        <p:txBody>
          <a:bodyPr/>
          <a:lstStyle/>
          <a:p>
            <a:fld id="{2D77A2DE-A10D-4CEA-89E8-93524838A36E}" type="datetime3">
              <a:rPr lang="en-US" noProof="0" smtClean="0"/>
              <a:pPr/>
              <a:t>11 July 2024</a:t>
            </a:fld>
            <a:endParaRPr lang="en-US" noProof="0"/>
          </a:p>
        </p:txBody>
      </p:sp>
      <p:sp>
        <p:nvSpPr>
          <p:cNvPr id="3" name="Tijdelijke aanduiding voor voettekst 2">
            <a:extLst>
              <a:ext uri="{FF2B5EF4-FFF2-40B4-BE49-F238E27FC236}">
                <a16:creationId xmlns:a16="http://schemas.microsoft.com/office/drawing/2014/main" id="{9CF01DB6-2154-4E91-AC3E-3E9EDDA5E954}"/>
              </a:ext>
            </a:extLst>
          </p:cNvPr>
          <p:cNvSpPr>
            <a:spLocks noGrp="1"/>
          </p:cNvSpPr>
          <p:nvPr>
            <p:ph type="ftr" sz="quarter" idx="30"/>
          </p:nvPr>
        </p:nvSpPr>
        <p:spPr/>
        <p:txBody>
          <a:bodyPr/>
          <a:lstStyle/>
          <a:p>
            <a:r>
              <a:rPr lang="en-US" noProof="0" dirty="0"/>
              <a:t> </a:t>
            </a:r>
          </a:p>
        </p:txBody>
      </p:sp>
    </p:spTree>
    <p:extLst>
      <p:ext uri="{BB962C8B-B14F-4D97-AF65-F5344CB8AC3E}">
        <p14:creationId xmlns:p14="http://schemas.microsoft.com/office/powerpoint/2010/main" val="3745098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zh-CN" altLang="en-US" dirty="0">
                <a:latin typeface="微软雅黑 Light" panose="020B0502040204020203" pitchFamily="34" charset="-122"/>
                <a:ea typeface="微软雅黑 Light" panose="020B0502040204020203" pitchFamily="34" charset="-122"/>
              </a:rPr>
              <a:t>学习目标</a:t>
            </a:r>
            <a:endParaRPr lang="en-US" dirty="0">
              <a:latin typeface="微软雅黑 Light" panose="020B0502040204020203" pitchFamily="34" charset="-122"/>
              <a:ea typeface="微软雅黑 Light" panose="020B0502040204020203" pitchFamily="34" charset="-122"/>
            </a:endParaRPr>
          </a:p>
        </p:txBody>
      </p:sp>
      <p:sp>
        <p:nvSpPr>
          <p:cNvPr id="4" name="Footer Placeholder 4"/>
          <p:cNvSpPr>
            <a:spLocks noGrp="1"/>
          </p:cNvSpPr>
          <p:nvPr>
            <p:ph type="ftr" sz="quarter" idx="30"/>
          </p:nvPr>
        </p:nvSpPr>
        <p:spPr/>
        <p:txBody>
          <a:bodyPr/>
          <a:lstStyle/>
          <a:p>
            <a:r>
              <a:rPr lang="en-US" dirty="0"/>
              <a:t>                                                   </a:t>
            </a:r>
            <a:endParaRPr lang="en-US" sz="3200" b="1" dirty="0">
              <a:latin typeface="CytecIndustries_TT" pitchFamily="82" charset="0"/>
            </a:endParaRPr>
          </a:p>
        </p:txBody>
      </p:sp>
      <p:sp>
        <p:nvSpPr>
          <p:cNvPr id="112643" name="Rectangle 3"/>
          <p:cNvSpPr>
            <a:spLocks noGrp="1" noChangeArrowheads="1"/>
          </p:cNvSpPr>
          <p:nvPr>
            <p:ph sz="quarter" idx="31"/>
          </p:nvPr>
        </p:nvSpPr>
        <p:spPr/>
        <p:txBody>
          <a:bodyPr/>
          <a:lstStyle/>
          <a:p>
            <a:pPr marL="342900" indent="-342900">
              <a:buFont typeface="Arial" panose="020B0604020202020204" pitchFamily="34" charset="0"/>
              <a:buChar char="•"/>
            </a:pPr>
            <a:r>
              <a:rPr lang="zh-CN" altLang="en-US" sz="2400" dirty="0">
                <a:solidFill>
                  <a:schemeClr val="tx2"/>
                </a:solidFill>
                <a:latin typeface="微软雅黑 Light" panose="020B0502040204020203" pitchFamily="34" charset="-122"/>
                <a:ea typeface="微软雅黑 Light" panose="020B0502040204020203" pitchFamily="34" charset="-122"/>
              </a:rPr>
              <a:t>什么是陨石坑
污染和陨石坑是如何联系在一起的
陨石坑的成因
陨石坑是一个问题的地方
我们怎样才能防止陨石坑</a:t>
            </a:r>
            <a:endParaRPr lang="en-US" sz="2400" dirty="0">
              <a:latin typeface="微软雅黑 Light" panose="020B0502040204020203" pitchFamily="34" charset="-122"/>
              <a:ea typeface="微软雅黑 Light" panose="020B0502040204020203" pitchFamily="34" charset="-122"/>
            </a:endParaRPr>
          </a:p>
        </p:txBody>
      </p:sp>
      <p:sp>
        <p:nvSpPr>
          <p:cNvPr id="5" name="Date Placeholder 3">
            <a:extLst>
              <a:ext uri="{FF2B5EF4-FFF2-40B4-BE49-F238E27FC236}">
                <a16:creationId xmlns:a16="http://schemas.microsoft.com/office/drawing/2014/main" id="{A2EA3231-DA63-4A1A-BF46-78538F75C5D0}"/>
              </a:ext>
            </a:extLst>
          </p:cNvPr>
          <p:cNvSpPr>
            <a:spLocks noGrp="1"/>
          </p:cNvSpPr>
          <p:nvPr>
            <p:ph type="dt" sz="half" idx="10"/>
          </p:nvPr>
        </p:nvSpPr>
        <p:spPr>
          <a:xfrm>
            <a:off x="7728154" y="6373932"/>
            <a:ext cx="2743200" cy="149271"/>
          </a:xfrm>
        </p:spPr>
        <p:txBody>
          <a:bodyPr/>
          <a:lstStyle/>
          <a:p>
            <a:fld id="{4313962C-E6A3-415B-A832-3EE82117481A}" type="datetime1">
              <a:rPr lang="en-US" smtClean="0"/>
              <a:pPr/>
              <a:t>7/11/2024</a:t>
            </a:fld>
            <a:endParaRPr lang="en-C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 calcmode="lin" valueType="num">
                                      <p:cBhvr additive="base">
                                        <p:cTn id="7" dur="500" fill="hold"/>
                                        <p:tgtEl>
                                          <p:spTgt spid="11264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1264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build="p" bldLvl="2"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 name="Date Placeholder 1">
            <a:extLst>
              <a:ext uri="{FF2B5EF4-FFF2-40B4-BE49-F238E27FC236}">
                <a16:creationId xmlns:a16="http://schemas.microsoft.com/office/drawing/2014/main" id="{3B180038-F564-4BC7-B997-6442C3D63675}"/>
              </a:ext>
            </a:extLst>
          </p:cNvPr>
          <p:cNvSpPr>
            <a:spLocks noGrp="1"/>
          </p:cNvSpPr>
          <p:nvPr>
            <p:ph type="dt" sz="half" idx="10"/>
          </p:nvPr>
        </p:nvSpPr>
        <p:spPr>
          <a:xfrm>
            <a:off x="7728154" y="6373932"/>
            <a:ext cx="2743200" cy="149271"/>
          </a:xfrm>
        </p:spPr>
        <p:txBody>
          <a:bodyPr/>
          <a:lstStyle/>
          <a:p>
            <a:pPr>
              <a:spcAft>
                <a:spcPts val="600"/>
              </a:spcAft>
            </a:pPr>
            <a:fld id="{64F03BEE-6591-4EEA-923C-4A6D11E3321C}" type="datetime3">
              <a:rPr lang="en-US" noProof="0" smtClean="0"/>
              <a:pPr>
                <a:spcAft>
                  <a:spcPts val="600"/>
                </a:spcAft>
              </a:pPr>
              <a:t>11 July 2024</a:t>
            </a:fld>
            <a:endParaRPr lang="en-US" noProof="0"/>
          </a:p>
        </p:txBody>
      </p:sp>
      <p:sp>
        <p:nvSpPr>
          <p:cNvPr id="4" name="Footer Placeholder 4"/>
          <p:cNvSpPr>
            <a:spLocks noGrp="1"/>
          </p:cNvSpPr>
          <p:nvPr>
            <p:ph type="ftr" sz="quarter" idx="30"/>
          </p:nvPr>
        </p:nvSpPr>
        <p:spPr>
          <a:xfrm>
            <a:off x="10653991" y="6116060"/>
            <a:ext cx="1258524" cy="569482"/>
          </a:xfrm>
        </p:spPr>
        <p:txBody>
          <a:bodyPr vert="horz" lIns="91440" tIns="45720" rIns="91440" bIns="45720" rtlCol="0" anchor="ctr">
            <a:normAutofit/>
          </a:bodyPr>
          <a:lstStyle/>
          <a:p>
            <a:pPr>
              <a:spcAft>
                <a:spcPts val="600"/>
              </a:spcAft>
            </a:pPr>
            <a:r>
              <a:rPr lang="en-US" b="1" kern="1200" dirty="0">
                <a:latin typeface="+mn-lt"/>
                <a:ea typeface="+mn-ea"/>
                <a:cs typeface="+mn-cs"/>
              </a:rPr>
              <a:t> </a:t>
            </a:r>
          </a:p>
        </p:txBody>
      </p:sp>
      <p:sp>
        <p:nvSpPr>
          <p:cNvPr id="45058" name="Rectangle 2"/>
          <p:cNvSpPr>
            <a:spLocks noGrp="1" noChangeArrowheads="1"/>
          </p:cNvSpPr>
          <p:nvPr>
            <p:ph type="title"/>
          </p:nvPr>
        </p:nvSpPr>
        <p:spPr>
          <a:xfrm>
            <a:off x="0" y="1"/>
            <a:ext cx="12193200" cy="946800"/>
          </a:xfrm>
        </p:spPr>
        <p:txBody>
          <a:bodyPr vert="horz" lIns="360000" tIns="45720" rIns="360000" bIns="45720" rtlCol="0" anchor="ctr">
            <a:normAutofit/>
          </a:bodyPr>
          <a:lstStyle/>
          <a:p>
            <a:r>
              <a:rPr lang="zh-CN" altLang="en-US" dirty="0">
                <a:latin typeface="微软雅黑 Light" panose="020B0502040204020203" pitchFamily="34" charset="-122"/>
                <a:ea typeface="微软雅黑 Light" panose="020B0502040204020203" pitchFamily="34" charset="-122"/>
              </a:rPr>
              <a:t>什么是陨石坑？</a:t>
            </a:r>
            <a:endParaRPr lang="en-US" kern="1200" dirty="0">
              <a:latin typeface="微软雅黑 Light" panose="020B0502040204020203" pitchFamily="34" charset="-122"/>
              <a:ea typeface="微软雅黑 Light" panose="020B0502040204020203" pitchFamily="34" charset="-122"/>
            </a:endParaRPr>
          </a:p>
        </p:txBody>
      </p:sp>
      <p:sp>
        <p:nvSpPr>
          <p:cNvPr id="5" name="Text Box 3"/>
          <p:cNvSpPr txBox="1">
            <a:spLocks noChangeArrowheads="1"/>
          </p:cNvSpPr>
          <p:nvPr/>
        </p:nvSpPr>
        <p:spPr bwMode="auto">
          <a:xfrm>
            <a:off x="108000" y="1080000"/>
            <a:ext cx="3924000" cy="4921015"/>
          </a:xfrm>
          <a:prstGeom prst="rect">
            <a:avLst/>
          </a:prstGeom>
        </p:spPr>
        <p:txBody>
          <a:bodyPr vert="horz" lIns="180000" tIns="180000" rIns="180000" bIns="180000" rtlCol="0">
            <a:normAutofit/>
          </a:bodyPr>
          <a:lstStyle/>
          <a:p>
            <a:pPr>
              <a:spcBef>
                <a:spcPts val="600"/>
              </a:spcBef>
            </a:pPr>
            <a:r>
              <a:rPr lang="zh-CN" altLang="en-US" sz="2000" dirty="0">
                <a:solidFill>
                  <a:schemeClr val="tx1">
                    <a:lumMod val="65000"/>
                    <a:lumOff val="35000"/>
                  </a:schemeClr>
                </a:solidFill>
                <a:latin typeface="微软雅黑 Light" panose="020B0502040204020203" pitchFamily="34" charset="-122"/>
                <a:ea typeface="微软雅黑 Light" panose="020B0502040204020203" pitchFamily="34" charset="-122"/>
              </a:rPr>
              <a:t>陨石坑是油漆表面的碟形变形，在极端情况下，可能会渗透到下面的层，直径通常为 </a:t>
            </a:r>
            <a:r>
              <a:rPr lang="en-US" altLang="zh-CN" sz="2000" dirty="0">
                <a:solidFill>
                  <a:schemeClr val="tx1">
                    <a:lumMod val="65000"/>
                    <a:lumOff val="35000"/>
                  </a:schemeClr>
                </a:solidFill>
                <a:latin typeface="微软雅黑 Light" panose="020B0502040204020203" pitchFamily="34" charset="-122"/>
                <a:ea typeface="微软雅黑 Light" panose="020B0502040204020203" pitchFamily="34" charset="-122"/>
              </a:rPr>
              <a:t>1 - 4 </a:t>
            </a:r>
            <a:r>
              <a:rPr lang="zh-CN" altLang="en-US" sz="2000" dirty="0">
                <a:solidFill>
                  <a:schemeClr val="tx1">
                    <a:lumMod val="65000"/>
                    <a:lumOff val="35000"/>
                  </a:schemeClr>
                </a:solidFill>
                <a:latin typeface="微软雅黑 Light" panose="020B0502040204020203" pitchFamily="34" charset="-122"/>
                <a:ea typeface="微软雅黑 Light" panose="020B0502040204020203" pitchFamily="34" charset="-122"/>
              </a:rPr>
              <a:t>毫米。</a:t>
            </a:r>
            <a:endParaRPr lang="en-US" sz="2000" dirty="0">
              <a:solidFill>
                <a:schemeClr val="tx1">
                  <a:lumMod val="65000"/>
                  <a:lumOff val="35000"/>
                </a:schemeClr>
              </a:solidFill>
              <a:latin typeface="微软雅黑 Light" panose="020B0502040204020203" pitchFamily="34" charset="-122"/>
              <a:ea typeface="微软雅黑 Light" panose="020B0502040204020203" pitchFamily="34" charset="-122"/>
            </a:endParaRPr>
          </a:p>
        </p:txBody>
      </p:sp>
      <p:pic>
        <p:nvPicPr>
          <p:cNvPr id="7" name="Picture 2" descr="new-2"/>
          <p:cNvPicPr>
            <a:picLocks noGrp="1" noChangeAspect="1" noChangeArrowheads="1"/>
          </p:cNvPicPr>
          <p:nvPr>
            <p:ph sz="quarter" idx="34"/>
          </p:nvPr>
        </p:nvPicPr>
        <p:blipFill>
          <a:blip r:embed="rId2" cstate="print"/>
          <a:stretch>
            <a:fillRect/>
          </a:stretch>
        </p:blipFill>
        <p:spPr>
          <a:xfrm>
            <a:off x="4134000" y="1094354"/>
            <a:ext cx="7950000" cy="4892307"/>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EBA3B84-20E7-4CC5-BFE4-3B6B1807DC29}" type="datetime1">
              <a:rPr lang="en-US" smtClean="0"/>
              <a:pPr/>
              <a:t>7/11/2024</a:t>
            </a:fld>
            <a:endParaRPr lang="en-CA" dirty="0"/>
          </a:p>
        </p:txBody>
      </p:sp>
      <p:sp>
        <p:nvSpPr>
          <p:cNvPr id="8" name="Footer Placeholder 7"/>
          <p:cNvSpPr>
            <a:spLocks noGrp="1"/>
          </p:cNvSpPr>
          <p:nvPr>
            <p:ph type="ftr" sz="quarter" idx="30"/>
          </p:nvPr>
        </p:nvSpPr>
        <p:spPr/>
        <p:txBody>
          <a:bodyPr/>
          <a:lstStyle/>
          <a:p>
            <a:r>
              <a:rPr lang="en-CA" dirty="0"/>
              <a:t> </a:t>
            </a:r>
          </a:p>
        </p:txBody>
      </p:sp>
      <p:sp>
        <p:nvSpPr>
          <p:cNvPr id="2" name="Title 1"/>
          <p:cNvSpPr>
            <a:spLocks noGrp="1"/>
          </p:cNvSpPr>
          <p:nvPr>
            <p:ph type="title"/>
          </p:nvPr>
        </p:nvSpPr>
        <p:spPr/>
        <p:txBody>
          <a:bodyPr>
            <a:normAutofit/>
          </a:bodyPr>
          <a:lstStyle/>
          <a:p>
            <a:r>
              <a:rPr lang="zh-CN" altLang="en-US" dirty="0">
                <a:latin typeface="微软雅黑 Light" panose="020B0502040204020203" pitchFamily="34" charset="-122"/>
                <a:ea typeface="微软雅黑 Light" panose="020B0502040204020203" pitchFamily="34" charset="-122"/>
              </a:rPr>
              <a:t>陨石坑</a:t>
            </a:r>
            <a:endParaRPr lang="en-CA" dirty="0">
              <a:latin typeface="微软雅黑 Light" panose="020B0502040204020203" pitchFamily="34" charset="-122"/>
              <a:ea typeface="微软雅黑 Light" panose="020B0502040204020203" pitchFamily="34" charset="-122"/>
            </a:endParaRPr>
          </a:p>
        </p:txBody>
      </p:sp>
      <p:sp>
        <p:nvSpPr>
          <p:cNvPr id="5" name="Slide Number Placeholder 4"/>
          <p:cNvSpPr>
            <a:spLocks noGrp="1"/>
          </p:cNvSpPr>
          <p:nvPr>
            <p:ph type="sldNum" sz="quarter" idx="4"/>
          </p:nvPr>
        </p:nvSpPr>
        <p:spPr/>
        <p:txBody>
          <a:bodyPr/>
          <a:lstStyle/>
          <a:p>
            <a:fld id="{4ABAEB58-80A5-40AB-B803-0FE6C0A717DC}" type="slidenum">
              <a:rPr lang="en-CA" smtClean="0"/>
              <a:pPr/>
              <a:t>5</a:t>
            </a:fld>
            <a:endParaRPr lang="en-CA" dirty="0"/>
          </a:p>
        </p:txBody>
      </p:sp>
      <p:pic>
        <p:nvPicPr>
          <p:cNvPr id="9" name="Picture 5"/>
          <p:cNvPicPr>
            <a:picLocks noChangeAspect="1" noChangeArrowheads="1"/>
          </p:cNvPicPr>
          <p:nvPr/>
        </p:nvPicPr>
        <p:blipFill>
          <a:blip r:embed="rId2" cstate="print"/>
          <a:srcRect/>
          <a:stretch>
            <a:fillRect/>
          </a:stretch>
        </p:blipFill>
        <p:spPr bwMode="auto">
          <a:xfrm>
            <a:off x="4870668" y="3415841"/>
            <a:ext cx="5811826" cy="2370613"/>
          </a:xfrm>
          <a:prstGeom prst="rect">
            <a:avLst/>
          </a:prstGeom>
          <a:noFill/>
          <a:ln w="9525">
            <a:noFill/>
            <a:miter lim="800000"/>
            <a:headEnd/>
            <a:tailEnd/>
          </a:ln>
        </p:spPr>
      </p:pic>
      <p:pic>
        <p:nvPicPr>
          <p:cNvPr id="10" name="Picture 2" descr="jgc2"/>
          <p:cNvPicPr>
            <a:picLocks noChangeAspect="1" noChangeArrowheads="1"/>
          </p:cNvPicPr>
          <p:nvPr/>
        </p:nvPicPr>
        <p:blipFill>
          <a:blip r:embed="rId3" cstate="print"/>
          <a:srcRect/>
          <a:stretch>
            <a:fillRect/>
          </a:stretch>
        </p:blipFill>
        <p:spPr bwMode="auto">
          <a:xfrm>
            <a:off x="1520563" y="2556543"/>
            <a:ext cx="3228761" cy="3500462"/>
          </a:xfrm>
          <a:prstGeom prst="rect">
            <a:avLst/>
          </a:prstGeom>
          <a:noFill/>
          <a:ln w="9525">
            <a:noFill/>
            <a:miter lim="800000"/>
            <a:headEnd/>
            <a:tailEnd/>
          </a:ln>
        </p:spPr>
      </p:pic>
      <p:sp>
        <p:nvSpPr>
          <p:cNvPr id="11" name="Rounded Rectangular Callout 10"/>
          <p:cNvSpPr/>
          <p:nvPr/>
        </p:nvSpPr>
        <p:spPr>
          <a:xfrm>
            <a:off x="774478" y="1974478"/>
            <a:ext cx="1714512" cy="946801"/>
          </a:xfrm>
          <a:prstGeom prst="wedgeRoundRectCallout">
            <a:avLst>
              <a:gd name="adj1" fmla="val 50104"/>
              <a:gd name="adj2" fmla="val 15986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微软雅黑 Light" panose="020B0502040204020203" pitchFamily="34" charset="-122"/>
                <a:ea typeface="微软雅黑 Light" panose="020B0502040204020203" pitchFamily="34" charset="-122"/>
              </a:rPr>
              <a:t>火山口
 特写</a:t>
            </a:r>
            <a:endParaRPr lang="en-CA" dirty="0">
              <a:latin typeface="微软雅黑 Light" panose="020B0502040204020203" pitchFamily="34" charset="-122"/>
              <a:ea typeface="微软雅黑 Light" panose="020B0502040204020203" pitchFamily="34" charset="-122"/>
            </a:endParaRPr>
          </a:p>
        </p:txBody>
      </p:sp>
      <p:sp>
        <p:nvSpPr>
          <p:cNvPr id="13" name="Rounded Rectangular Callout 12"/>
          <p:cNvSpPr/>
          <p:nvPr/>
        </p:nvSpPr>
        <p:spPr>
          <a:xfrm>
            <a:off x="7104112" y="1974478"/>
            <a:ext cx="2992416" cy="883018"/>
          </a:xfrm>
          <a:prstGeom prst="wedgeRoundRectCallout">
            <a:avLst>
              <a:gd name="adj1" fmla="val -41863"/>
              <a:gd name="adj2" fmla="val 12980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微软雅黑 Light" panose="020B0502040204020203" pitchFamily="34" charset="-122"/>
                <a:ea typeface="微软雅黑 Light" panose="020B0502040204020203" pitchFamily="34" charset="-122"/>
              </a:rPr>
              <a:t>带陨石坑的油漆测试板</a:t>
            </a:r>
            <a:endParaRPr lang="en-CA" dirty="0">
              <a:latin typeface="微软雅黑 Light" panose="020B0502040204020203" pitchFamily="34" charset="-122"/>
              <a:ea typeface="微软雅黑 Light" panose="020B0502040204020203" pitchFamily="3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728154" y="6373932"/>
            <a:ext cx="2743200" cy="149271"/>
          </a:xfrm>
        </p:spPr>
        <p:txBody>
          <a:bodyPr anchor="ctr">
            <a:noAutofit/>
          </a:bodyPr>
          <a:lstStyle/>
          <a:p>
            <a:pPr>
              <a:lnSpc>
                <a:spcPct val="90000"/>
              </a:lnSpc>
              <a:spcAft>
                <a:spcPts val="600"/>
              </a:spcAft>
            </a:pPr>
            <a:fld id="{7EBA3B84-20E7-4CC5-BFE4-3B6B1807DC29}" type="datetime1">
              <a:rPr lang="en-US" sz="1000" smtClean="0"/>
              <a:pPr>
                <a:lnSpc>
                  <a:spcPct val="90000"/>
                </a:lnSpc>
                <a:spcAft>
                  <a:spcPts val="600"/>
                </a:spcAft>
              </a:pPr>
              <a:t>7/11/2024</a:t>
            </a:fld>
            <a:endParaRPr lang="en-CA" sz="1000"/>
          </a:p>
        </p:txBody>
      </p:sp>
      <p:sp>
        <p:nvSpPr>
          <p:cNvPr id="8" name="Footer Placeholder 7"/>
          <p:cNvSpPr>
            <a:spLocks noGrp="1"/>
          </p:cNvSpPr>
          <p:nvPr>
            <p:ph type="ftr" sz="quarter" idx="30"/>
          </p:nvPr>
        </p:nvSpPr>
        <p:spPr>
          <a:xfrm>
            <a:off x="10653991" y="6116060"/>
            <a:ext cx="1258524" cy="569482"/>
          </a:xfrm>
        </p:spPr>
        <p:txBody>
          <a:bodyPr anchor="ctr">
            <a:normAutofit/>
          </a:bodyPr>
          <a:lstStyle/>
          <a:p>
            <a:pPr>
              <a:spcAft>
                <a:spcPts val="600"/>
              </a:spcAft>
            </a:pPr>
            <a:r>
              <a:rPr lang="en-CA" dirty="0"/>
              <a:t> </a:t>
            </a:r>
          </a:p>
        </p:txBody>
      </p:sp>
      <p:sp>
        <p:nvSpPr>
          <p:cNvPr id="2" name="Title 1"/>
          <p:cNvSpPr>
            <a:spLocks noGrp="1"/>
          </p:cNvSpPr>
          <p:nvPr>
            <p:ph type="title"/>
          </p:nvPr>
        </p:nvSpPr>
        <p:spPr>
          <a:xfrm>
            <a:off x="0" y="1"/>
            <a:ext cx="12193200" cy="946800"/>
          </a:xfrm>
        </p:spPr>
        <p:txBody>
          <a:bodyPr anchor="ctr">
            <a:normAutofit/>
          </a:bodyPr>
          <a:lstStyle/>
          <a:p>
            <a:r>
              <a:rPr lang="zh-CN" altLang="en-US" dirty="0">
                <a:latin typeface="微软雅黑 Light" panose="020B0502040204020203" pitchFamily="34" charset="-122"/>
                <a:ea typeface="微软雅黑 Light" panose="020B0502040204020203" pitchFamily="34" charset="-122"/>
              </a:rPr>
              <a:t>陨石坑</a:t>
            </a:r>
            <a:endParaRPr lang="en-CA" dirty="0">
              <a:latin typeface="微软雅黑 Light" panose="020B0502040204020203" pitchFamily="34" charset="-122"/>
              <a:ea typeface="微软雅黑 Light" panose="020B0502040204020203" pitchFamily="34" charset="-122"/>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121000" y="1289320"/>
            <a:ext cx="7950000" cy="492101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hidden="1"/>
          <p:cNvSpPr>
            <a:spLocks noGrp="1"/>
          </p:cNvSpPr>
          <p:nvPr>
            <p:ph type="sldNum" sz="quarter" idx="4294967295"/>
          </p:nvPr>
        </p:nvSpPr>
        <p:spPr>
          <a:xfrm>
            <a:off x="0" y="6373933"/>
            <a:ext cx="550606" cy="311610"/>
          </a:xfrm>
        </p:spPr>
        <p:txBody>
          <a:bodyPr/>
          <a:lstStyle/>
          <a:p>
            <a:pPr>
              <a:spcAft>
                <a:spcPts val="600"/>
              </a:spcAft>
            </a:pPr>
            <a:fld id="{4ABAEB58-80A5-40AB-B803-0FE6C0A717DC}" type="slidenum">
              <a:rPr lang="en-CA" smtClean="0"/>
              <a:pPr>
                <a:spcAft>
                  <a:spcPts val="600"/>
                </a:spcAft>
              </a:pPr>
              <a:t>6</a:t>
            </a:fld>
            <a:endParaRPr lang="en-CA"/>
          </a:p>
        </p:txBody>
      </p:sp>
    </p:spTree>
    <p:extLst>
      <p:ext uri="{BB962C8B-B14F-4D97-AF65-F5344CB8AC3E}">
        <p14:creationId xmlns:p14="http://schemas.microsoft.com/office/powerpoint/2010/main" val="2444087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 name="Date Placeholder 1">
            <a:extLst>
              <a:ext uri="{FF2B5EF4-FFF2-40B4-BE49-F238E27FC236}">
                <a16:creationId xmlns:a16="http://schemas.microsoft.com/office/drawing/2014/main" id="{0CE01A4E-0F06-4A3D-A8AD-89EE070DB37C}"/>
              </a:ext>
            </a:extLst>
          </p:cNvPr>
          <p:cNvSpPr>
            <a:spLocks noGrp="1"/>
          </p:cNvSpPr>
          <p:nvPr>
            <p:ph type="dt" sz="half" idx="10"/>
          </p:nvPr>
        </p:nvSpPr>
        <p:spPr>
          <a:xfrm>
            <a:off x="7728154" y="6373932"/>
            <a:ext cx="2743200" cy="149271"/>
          </a:xfrm>
        </p:spPr>
        <p:txBody>
          <a:bodyPr/>
          <a:lstStyle/>
          <a:p>
            <a:pPr>
              <a:spcAft>
                <a:spcPts val="600"/>
              </a:spcAft>
            </a:pPr>
            <a:fld id="{C62BBEFC-34FE-4486-9CED-D6DD5EC26C4B}" type="datetime3">
              <a:rPr lang="en-US" noProof="0" smtClean="0"/>
              <a:pPr>
                <a:spcAft>
                  <a:spcPts val="600"/>
                </a:spcAft>
              </a:pPr>
              <a:t>11 July 2024</a:t>
            </a:fld>
            <a:endParaRPr lang="en-US" noProof="0"/>
          </a:p>
        </p:txBody>
      </p:sp>
      <p:sp>
        <p:nvSpPr>
          <p:cNvPr id="4" name="Footer Placeholder 4"/>
          <p:cNvSpPr>
            <a:spLocks noGrp="1"/>
          </p:cNvSpPr>
          <p:nvPr>
            <p:ph type="ftr" sz="quarter" idx="30"/>
          </p:nvPr>
        </p:nvSpPr>
        <p:spPr>
          <a:xfrm>
            <a:off x="10653991" y="6116060"/>
            <a:ext cx="1258524" cy="569482"/>
          </a:xfrm>
        </p:spPr>
        <p:txBody>
          <a:bodyPr anchor="ctr">
            <a:normAutofit/>
          </a:bodyPr>
          <a:lstStyle/>
          <a:p>
            <a:pPr>
              <a:spcAft>
                <a:spcPts val="600"/>
              </a:spcAft>
            </a:pPr>
            <a:r>
              <a:rPr lang="en-US" dirty="0"/>
              <a:t>                                                   </a:t>
            </a:r>
            <a:r>
              <a:rPr lang="en-US" b="1" dirty="0"/>
              <a:t> </a:t>
            </a:r>
          </a:p>
        </p:txBody>
      </p:sp>
      <p:sp>
        <p:nvSpPr>
          <p:cNvPr id="57346" name="Rectangle 2"/>
          <p:cNvSpPr>
            <a:spLocks noGrp="1" noChangeArrowheads="1"/>
          </p:cNvSpPr>
          <p:nvPr>
            <p:ph type="title"/>
          </p:nvPr>
        </p:nvSpPr>
        <p:spPr>
          <a:xfrm>
            <a:off x="0" y="1"/>
            <a:ext cx="12193200" cy="946800"/>
          </a:xfrm>
        </p:spPr>
        <p:txBody>
          <a:bodyPr anchor="ctr">
            <a:normAutofit/>
          </a:bodyPr>
          <a:lstStyle/>
          <a:p>
            <a:r>
              <a:rPr lang="zh-CN" altLang="en-US" dirty="0">
                <a:latin typeface="微软雅黑 Light" panose="020B0502040204020203" pitchFamily="34" charset="-122"/>
                <a:ea typeface="微软雅黑 Light" panose="020B0502040204020203" pitchFamily="34" charset="-122"/>
              </a:rPr>
              <a:t>什么原因导致陨石坑？</a:t>
            </a:r>
            <a:endParaRPr lang="en-US" dirty="0">
              <a:latin typeface="微软雅黑 Light" panose="020B0502040204020203" pitchFamily="34" charset="-122"/>
              <a:ea typeface="微软雅黑 Light" panose="020B0502040204020203" pitchFamily="34" charset="-122"/>
            </a:endParaRPr>
          </a:p>
        </p:txBody>
      </p:sp>
      <p:sp>
        <p:nvSpPr>
          <p:cNvPr id="57347" name="Rectangle 3"/>
          <p:cNvSpPr>
            <a:spLocks noGrp="1" noChangeArrowheads="1"/>
          </p:cNvSpPr>
          <p:nvPr>
            <p:ph sz="quarter" idx="33"/>
          </p:nvPr>
        </p:nvSpPr>
        <p:spPr>
          <a:xfrm>
            <a:off x="193742" y="1847804"/>
            <a:ext cx="11804515" cy="3162391"/>
          </a:xfrm>
        </p:spPr>
        <p:txBody>
          <a:bodyPr>
            <a:normAutofit/>
          </a:bodyPr>
          <a:lstStyle/>
          <a:p>
            <a:pPr algn="ctr">
              <a:buFontTx/>
              <a:buChar char=" "/>
            </a:pPr>
            <a:r>
              <a:rPr lang="zh-CN" altLang="en-US" sz="3200" dirty="0">
                <a:latin typeface="微软雅黑 Light" panose="020B0502040204020203" pitchFamily="34" charset="-122"/>
                <a:ea typeface="微软雅黑 Light" panose="020B0502040204020203" pitchFamily="34" charset="-122"/>
              </a:rPr>
              <a:t>陨石坑是由污染物引起的，这些污染物的表面张力低于散装涂料
	和
在固化过程中不会完全溶解在油漆中。</a:t>
            </a:r>
            <a:endParaRPr lang="en-US" sz="3200" dirty="0">
              <a:latin typeface="微软雅黑 Light" panose="020B0502040204020203" pitchFamily="34" charset="-122"/>
              <a:ea typeface="微软雅黑 Light" panose="020B0502040204020203"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 calcmode="lin" valueType="num">
                                      <p:cBhvr additive="base">
                                        <p:cTn id="7" dur="500" fill="hold"/>
                                        <p:tgtEl>
                                          <p:spTgt spid="5734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734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bldLvl="2"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30627D7-543D-44F0-8C11-D458BF800A1E}" type="datetime1">
              <a:rPr lang="en-US" smtClean="0"/>
              <a:pPr/>
              <a:t>7/11/2024</a:t>
            </a:fld>
            <a:endParaRPr lang="en-CA" dirty="0"/>
          </a:p>
        </p:txBody>
      </p:sp>
      <p:sp>
        <p:nvSpPr>
          <p:cNvPr id="2" name="Titel 1">
            <a:extLst>
              <a:ext uri="{FF2B5EF4-FFF2-40B4-BE49-F238E27FC236}">
                <a16:creationId xmlns:a16="http://schemas.microsoft.com/office/drawing/2014/main" id="{604507DA-FEE9-43C4-BEBB-0AA21ACEEBB3}"/>
              </a:ext>
            </a:extLst>
          </p:cNvPr>
          <p:cNvSpPr>
            <a:spLocks noGrp="1"/>
          </p:cNvSpPr>
          <p:nvPr>
            <p:ph type="title"/>
          </p:nvPr>
        </p:nvSpPr>
        <p:spPr/>
        <p:txBody>
          <a:bodyPr/>
          <a:lstStyle/>
          <a:p>
            <a:r>
              <a:rPr lang="zh-CN" altLang="en-US" dirty="0">
                <a:latin typeface="微软雅黑 Light" panose="020B0502040204020203" pitchFamily="34" charset="-122"/>
                <a:ea typeface="微软雅黑 Light" panose="020B0502040204020203" pitchFamily="34" charset="-122"/>
              </a:rPr>
              <a:t>陨石坑的成因</a:t>
            </a:r>
            <a:endParaRPr lang="en-US" dirty="0">
              <a:latin typeface="微软雅黑 Light" panose="020B0502040204020203" pitchFamily="34" charset="-122"/>
              <a:ea typeface="微软雅黑 Light" panose="020B0502040204020203" pitchFamily="34" charset="-122"/>
            </a:endParaRPr>
          </a:p>
        </p:txBody>
      </p:sp>
      <p:sp>
        <p:nvSpPr>
          <p:cNvPr id="8" name="Footer Placeholder 7"/>
          <p:cNvSpPr>
            <a:spLocks noGrp="1"/>
          </p:cNvSpPr>
          <p:nvPr>
            <p:ph type="ftr" sz="quarter" idx="30"/>
          </p:nvPr>
        </p:nvSpPr>
        <p:spPr/>
        <p:txBody>
          <a:bodyPr/>
          <a:lstStyle/>
          <a:p>
            <a:r>
              <a:rPr lang="en-CA" dirty="0"/>
              <a:t> </a:t>
            </a:r>
          </a:p>
        </p:txBody>
      </p:sp>
      <p:sp>
        <p:nvSpPr>
          <p:cNvPr id="3" name="Content Placeholder 2"/>
          <p:cNvSpPr>
            <a:spLocks noGrp="1"/>
          </p:cNvSpPr>
          <p:nvPr>
            <p:ph sz="quarter" idx="31"/>
          </p:nvPr>
        </p:nvSpPr>
        <p:spPr>
          <a:xfrm>
            <a:off x="108000" y="1080000"/>
            <a:ext cx="11887200" cy="1892477"/>
          </a:xfrm>
        </p:spPr>
        <p:txBody>
          <a:bodyPr>
            <a:normAutofit/>
          </a:bodyPr>
          <a:lstStyle/>
          <a:p>
            <a:pPr algn="ctr"/>
            <a:r>
              <a:rPr lang="zh-CN" altLang="en-US" sz="2400" dirty="0">
                <a:latin typeface="微软雅黑 Light" panose="020B0502040204020203" pitchFamily="34" charset="-122"/>
                <a:ea typeface="微软雅黑 Light" panose="020B0502040204020203" pitchFamily="34" charset="-122"/>
              </a:rPr>
              <a:t>不溶性低表面张力材料
或微溶于油漆</a:t>
            </a:r>
            <a:endParaRPr lang="en-US" sz="2400" dirty="0">
              <a:latin typeface="微软雅黑 Light" panose="020B0502040204020203" pitchFamily="34" charset="-122"/>
              <a:ea typeface="微软雅黑 Light" panose="020B0502040204020203" pitchFamily="34" charset="-122"/>
            </a:endParaRPr>
          </a:p>
          <a:p>
            <a:pPr>
              <a:spcBef>
                <a:spcPts val="1800"/>
              </a:spcBef>
              <a:buSzPct val="75000"/>
              <a:buNone/>
            </a:pPr>
            <a:endParaRPr lang="en-US" sz="2400" dirty="0">
              <a:latin typeface="微软雅黑 Light" panose="020B0502040204020203" pitchFamily="34" charset="-122"/>
              <a:ea typeface="微软雅黑 Light" panose="020B0502040204020203" pitchFamily="34" charset="-122"/>
            </a:endParaRPr>
          </a:p>
          <a:p>
            <a:pPr>
              <a:lnSpc>
                <a:spcPct val="150000"/>
              </a:lnSpc>
              <a:buSzPct val="75000"/>
              <a:buNone/>
            </a:pPr>
            <a:endParaRPr lang="en-CA" sz="2400" dirty="0">
              <a:latin typeface="微软雅黑 Light" panose="020B0502040204020203" pitchFamily="34" charset="-122"/>
              <a:ea typeface="微软雅黑 Light" panose="020B0502040204020203" pitchFamily="34" charset="-122"/>
            </a:endParaRPr>
          </a:p>
        </p:txBody>
      </p:sp>
      <p:sp>
        <p:nvSpPr>
          <p:cNvPr id="5" name="Slide Number Placeholder 4"/>
          <p:cNvSpPr>
            <a:spLocks noGrp="1"/>
          </p:cNvSpPr>
          <p:nvPr>
            <p:ph type="sldNum" sz="quarter" idx="4"/>
          </p:nvPr>
        </p:nvSpPr>
        <p:spPr/>
        <p:txBody>
          <a:bodyPr/>
          <a:lstStyle/>
          <a:p>
            <a:fld id="{4ABAEB58-80A5-40AB-B803-0FE6C0A717DC}" type="slidenum">
              <a:rPr lang="en-CA" smtClean="0"/>
              <a:pPr/>
              <a:t>8</a:t>
            </a:fld>
            <a:endParaRPr lang="en-CA" dirty="0"/>
          </a:p>
        </p:txBody>
      </p:sp>
      <p:sp>
        <p:nvSpPr>
          <p:cNvPr id="26" name="Right Triangle 25"/>
          <p:cNvSpPr/>
          <p:nvPr/>
        </p:nvSpPr>
        <p:spPr>
          <a:xfrm>
            <a:off x="3826992" y="4143380"/>
            <a:ext cx="214314" cy="214314"/>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029" name="Picture 5" descr="C:\Users\Patricia E. Williams\AppData\Local\Microsoft\Windows\Temporary Internet Files\Content.IE5\NJ09VP1J\MC900336040[1].wmf"/>
          <p:cNvPicPr>
            <a:picLocks noChangeAspect="1" noChangeArrowheads="1"/>
          </p:cNvPicPr>
          <p:nvPr/>
        </p:nvPicPr>
        <p:blipFill>
          <a:blip r:embed="rId2" cstate="print"/>
          <a:srcRect/>
          <a:stretch>
            <a:fillRect/>
          </a:stretch>
        </p:blipFill>
        <p:spPr bwMode="auto">
          <a:xfrm flipH="1">
            <a:off x="1888638" y="3714752"/>
            <a:ext cx="1785950" cy="815252"/>
          </a:xfrm>
          <a:prstGeom prst="rect">
            <a:avLst/>
          </a:prstGeom>
          <a:noFill/>
        </p:spPr>
      </p:pic>
      <p:sp>
        <p:nvSpPr>
          <p:cNvPr id="29" name="Flowchart: Connector 28"/>
          <p:cNvSpPr/>
          <p:nvPr/>
        </p:nvSpPr>
        <p:spPr>
          <a:xfrm>
            <a:off x="2042400" y="4160388"/>
            <a:ext cx="285752" cy="285752"/>
          </a:xfrm>
          <a:prstGeom prst="flowChartConnector">
            <a:avLst/>
          </a:prstGeom>
          <a:solidFill>
            <a:srgbClr val="B7B68F"/>
          </a:solidFill>
          <a:ln>
            <a:solidFill>
              <a:srgbClr val="B7B6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30" name="Picture 5" descr="C:\Users\Patricia E. Williams\AppData\Local\Microsoft\Windows\Temporary Internet Files\Content.IE5\NJ09VP1J\MC900336040[1].wmf"/>
          <p:cNvPicPr>
            <a:picLocks noChangeAspect="1" noChangeArrowheads="1"/>
          </p:cNvPicPr>
          <p:nvPr/>
        </p:nvPicPr>
        <p:blipFill>
          <a:blip r:embed="rId2" cstate="print"/>
          <a:srcRect/>
          <a:stretch>
            <a:fillRect/>
          </a:stretch>
        </p:blipFill>
        <p:spPr bwMode="auto">
          <a:xfrm flipH="1">
            <a:off x="5217313" y="3715926"/>
            <a:ext cx="1785950" cy="815252"/>
          </a:xfrm>
          <a:prstGeom prst="rect">
            <a:avLst/>
          </a:prstGeom>
          <a:noFill/>
        </p:spPr>
      </p:pic>
      <p:pic>
        <p:nvPicPr>
          <p:cNvPr id="31" name="Picture 5" descr="C:\Users\Patricia E. Williams\AppData\Local\Microsoft\Windows\Temporary Internet Files\Content.IE5\NJ09VP1J\MC900336040[1].wmf"/>
          <p:cNvPicPr>
            <a:picLocks noChangeAspect="1" noChangeArrowheads="1"/>
          </p:cNvPicPr>
          <p:nvPr/>
        </p:nvPicPr>
        <p:blipFill>
          <a:blip r:embed="rId2" cstate="print"/>
          <a:srcRect/>
          <a:stretch>
            <a:fillRect/>
          </a:stretch>
        </p:blipFill>
        <p:spPr bwMode="auto">
          <a:xfrm flipH="1">
            <a:off x="8405836" y="3714752"/>
            <a:ext cx="1785950" cy="815252"/>
          </a:xfrm>
          <a:prstGeom prst="rect">
            <a:avLst/>
          </a:prstGeom>
          <a:noFill/>
        </p:spPr>
      </p:pic>
      <p:sp>
        <p:nvSpPr>
          <p:cNvPr id="32" name="Flowchart: Connector 31"/>
          <p:cNvSpPr/>
          <p:nvPr/>
        </p:nvSpPr>
        <p:spPr>
          <a:xfrm>
            <a:off x="3191530" y="4160388"/>
            <a:ext cx="285752" cy="285752"/>
          </a:xfrm>
          <a:prstGeom prst="flowChartConnector">
            <a:avLst/>
          </a:prstGeom>
          <a:solidFill>
            <a:srgbClr val="B7B68F"/>
          </a:solidFill>
          <a:ln>
            <a:solidFill>
              <a:srgbClr val="B7B6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3" name="Flowchart: Connector 32"/>
          <p:cNvSpPr/>
          <p:nvPr/>
        </p:nvSpPr>
        <p:spPr>
          <a:xfrm>
            <a:off x="5346246" y="4143380"/>
            <a:ext cx="285752" cy="285752"/>
          </a:xfrm>
          <a:prstGeom prst="flowChartConnector">
            <a:avLst/>
          </a:prstGeom>
          <a:solidFill>
            <a:srgbClr val="B7B68F"/>
          </a:solidFill>
          <a:ln>
            <a:solidFill>
              <a:srgbClr val="B7B6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4" name="Flowchart: Connector 33"/>
          <p:cNvSpPr/>
          <p:nvPr/>
        </p:nvSpPr>
        <p:spPr>
          <a:xfrm>
            <a:off x="6485848" y="4143380"/>
            <a:ext cx="285752" cy="285752"/>
          </a:xfrm>
          <a:prstGeom prst="flowChartConnector">
            <a:avLst/>
          </a:prstGeom>
          <a:solidFill>
            <a:srgbClr val="B7B68F"/>
          </a:solidFill>
          <a:ln>
            <a:solidFill>
              <a:srgbClr val="B7B6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5" name="Flowchart: Connector 34"/>
          <p:cNvSpPr/>
          <p:nvPr/>
        </p:nvSpPr>
        <p:spPr>
          <a:xfrm>
            <a:off x="8565720" y="4154274"/>
            <a:ext cx="285752" cy="285752"/>
          </a:xfrm>
          <a:prstGeom prst="flowChartConnector">
            <a:avLst/>
          </a:prstGeom>
          <a:solidFill>
            <a:srgbClr val="B7B68F"/>
          </a:solidFill>
          <a:ln>
            <a:solidFill>
              <a:srgbClr val="B7B6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19" name="Straight Connector 18"/>
          <p:cNvCxnSpPr/>
          <p:nvPr/>
        </p:nvCxnSpPr>
        <p:spPr>
          <a:xfrm rot="16200000" flipH="1">
            <a:off x="2845571" y="3321843"/>
            <a:ext cx="571504" cy="214314"/>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3002739" y="3250404"/>
            <a:ext cx="500070" cy="285754"/>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2173032" y="3286124"/>
            <a:ext cx="500066" cy="214314"/>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2202629" y="3321843"/>
            <a:ext cx="571504" cy="214314"/>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2755422" y="3357562"/>
            <a:ext cx="571504" cy="142876"/>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a:off x="2059752" y="3250406"/>
            <a:ext cx="500070" cy="285753"/>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2524100" y="3429000"/>
            <a:ext cx="571504"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2631257" y="3393281"/>
            <a:ext cx="571504" cy="71438"/>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1988313" y="3250408"/>
            <a:ext cx="500070" cy="285753"/>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2309788" y="3357564"/>
            <a:ext cx="571505" cy="142877"/>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2416945" y="3393283"/>
            <a:ext cx="571505" cy="71439"/>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6200000" flipH="1">
            <a:off x="2917009" y="3321845"/>
            <a:ext cx="571505" cy="214312"/>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3024166" y="3275238"/>
            <a:ext cx="571504" cy="285752"/>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0" name="Curved Connector 69"/>
          <p:cNvCxnSpPr/>
          <p:nvPr/>
        </p:nvCxnSpPr>
        <p:spPr>
          <a:xfrm rot="16200000" flipH="1">
            <a:off x="5462585" y="3286124"/>
            <a:ext cx="428628" cy="285752"/>
          </a:xfrm>
          <a:prstGeom prst="curved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cxnSp>
        <p:nvCxnSpPr>
          <p:cNvPr id="72" name="Curved Connector 71"/>
          <p:cNvCxnSpPr/>
          <p:nvPr/>
        </p:nvCxnSpPr>
        <p:spPr>
          <a:xfrm rot="16200000" flipH="1">
            <a:off x="5270044" y="3286124"/>
            <a:ext cx="428628" cy="285752"/>
          </a:xfrm>
          <a:prstGeom prst="curved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cxnSp>
        <p:nvCxnSpPr>
          <p:cNvPr id="73" name="Curved Connector 72"/>
          <p:cNvCxnSpPr/>
          <p:nvPr/>
        </p:nvCxnSpPr>
        <p:spPr>
          <a:xfrm rot="16200000" flipH="1">
            <a:off x="5852434" y="3290888"/>
            <a:ext cx="428628" cy="285752"/>
          </a:xfrm>
          <a:prstGeom prst="curved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cxnSp>
        <p:nvCxnSpPr>
          <p:cNvPr id="77" name="Curved Connector 76"/>
          <p:cNvCxnSpPr/>
          <p:nvPr/>
        </p:nvCxnSpPr>
        <p:spPr>
          <a:xfrm rot="16200000" flipH="1">
            <a:off x="5648327" y="3286803"/>
            <a:ext cx="434750" cy="290516"/>
          </a:xfrm>
          <a:prstGeom prst="curved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sp>
        <p:nvSpPr>
          <p:cNvPr id="79" name="Snip Same Side Corner Rectangle 78"/>
          <p:cNvSpPr/>
          <p:nvPr/>
        </p:nvSpPr>
        <p:spPr>
          <a:xfrm>
            <a:off x="9382148" y="3318782"/>
            <a:ext cx="1285852" cy="1214446"/>
          </a:xfrm>
          <a:prstGeom prst="snip2Same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oven</a:t>
            </a:r>
          </a:p>
        </p:txBody>
      </p:sp>
      <p:cxnSp>
        <p:nvCxnSpPr>
          <p:cNvPr id="82" name="Curved Connector 81"/>
          <p:cNvCxnSpPr/>
          <p:nvPr/>
        </p:nvCxnSpPr>
        <p:spPr>
          <a:xfrm>
            <a:off x="8644638" y="3168426"/>
            <a:ext cx="642942" cy="500066"/>
          </a:xfrm>
          <a:prstGeom prst="curvedConnector3">
            <a:avLst>
              <a:gd name="adj1" fmla="val 50000"/>
            </a:avLst>
          </a:prstGeom>
          <a:ln w="28575">
            <a:gradFill>
              <a:gsLst>
                <a:gs pos="0">
                  <a:srgbClr val="FFF200"/>
                </a:gs>
                <a:gs pos="45000">
                  <a:srgbClr val="FF7A00"/>
                </a:gs>
                <a:gs pos="70000">
                  <a:srgbClr val="FF0300"/>
                </a:gs>
                <a:gs pos="100000">
                  <a:srgbClr val="4D0808"/>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84" name="Curved Connector 83"/>
          <p:cNvCxnSpPr/>
          <p:nvPr/>
        </p:nvCxnSpPr>
        <p:spPr>
          <a:xfrm>
            <a:off x="8706548" y="2967714"/>
            <a:ext cx="642942" cy="500066"/>
          </a:xfrm>
          <a:prstGeom prst="curvedConnector3">
            <a:avLst>
              <a:gd name="adj1" fmla="val 50000"/>
            </a:avLst>
          </a:prstGeom>
          <a:ln w="28575">
            <a:gradFill>
              <a:gsLst>
                <a:gs pos="0">
                  <a:srgbClr val="FFF200"/>
                </a:gs>
                <a:gs pos="45000">
                  <a:srgbClr val="FF7A00"/>
                </a:gs>
                <a:gs pos="70000">
                  <a:srgbClr val="FF0300"/>
                </a:gs>
                <a:gs pos="100000">
                  <a:srgbClr val="4D0808"/>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85" name="Curved Connector 84"/>
          <p:cNvCxnSpPr/>
          <p:nvPr/>
        </p:nvCxnSpPr>
        <p:spPr>
          <a:xfrm rot="16200000" flipH="1">
            <a:off x="6038850" y="3297010"/>
            <a:ext cx="428628" cy="285752"/>
          </a:xfrm>
          <a:prstGeom prst="curved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graphicFrame>
        <p:nvGraphicFramePr>
          <p:cNvPr id="103" name="Diagram 102"/>
          <p:cNvGraphicFramePr/>
          <p:nvPr/>
        </p:nvGraphicFramePr>
        <p:xfrm>
          <a:off x="1524000" y="2436348"/>
          <a:ext cx="9144000" cy="492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5" name="Line Callout 1 104"/>
          <p:cNvSpPr/>
          <p:nvPr/>
        </p:nvSpPr>
        <p:spPr>
          <a:xfrm>
            <a:off x="1524000" y="5000636"/>
            <a:ext cx="9144000" cy="917808"/>
          </a:xfrm>
          <a:prstGeom prst="borderCallout1">
            <a:avLst>
              <a:gd name="adj1" fmla="val -3018"/>
              <a:gd name="adj2" fmla="val 49736"/>
              <a:gd name="adj3" fmla="val -46570"/>
              <a:gd name="adj4" fmla="val 49745"/>
            </a:avLst>
          </a:prstGeom>
          <a:solidFill>
            <a:schemeClr val="accent1">
              <a:lumMod val="5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24000" indent="-342900">
              <a:spcBef>
                <a:spcPts val="1800"/>
              </a:spcBef>
              <a:buClr>
                <a:srgbClr val="002060"/>
              </a:buClr>
              <a:buSzPct val="75000"/>
              <a:defRPr/>
            </a:pPr>
            <a:r>
              <a:rPr lang="zh-CN" altLang="en-US" b="1" dirty="0">
                <a:solidFill>
                  <a:schemeClr val="bg1"/>
                </a:solidFill>
                <a:latin typeface="微软雅黑 Light" panose="020B0502040204020203" pitchFamily="34" charset="-122"/>
                <a:ea typeface="微软雅黑 Light" panose="020B0502040204020203" pitchFamily="34" charset="-122"/>
              </a:rPr>
              <a:t>当溶剂闪失时，低表面张力污染物的微小液滴或颗粒会导致油漆“脱湿”并形成火山口。</a:t>
            </a:r>
            <a:endParaRPr lang="en-US" b="1" dirty="0">
              <a:solidFill>
                <a:schemeClr val="bg1"/>
              </a:solidFill>
              <a:latin typeface="微软雅黑 Light" panose="020B0502040204020203" pitchFamily="34" charset="-122"/>
              <a:ea typeface="微软雅黑 Light" panose="020B0502040204020203" pitchFamily="34" charset="-122"/>
            </a:endParaRPr>
          </a:p>
        </p:txBody>
      </p:sp>
      <p:sp>
        <p:nvSpPr>
          <p:cNvPr id="107" name="Flowchart: Magnetic Disk 106"/>
          <p:cNvSpPr/>
          <p:nvPr/>
        </p:nvSpPr>
        <p:spPr>
          <a:xfrm>
            <a:off x="2285298" y="3000372"/>
            <a:ext cx="914400" cy="142876"/>
          </a:xfrm>
          <a:prstGeom prst="flowChartMagneticDisk">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108" name="Straight Connector 107"/>
          <p:cNvCxnSpPr/>
          <p:nvPr/>
        </p:nvCxnSpPr>
        <p:spPr>
          <a:xfrm rot="16200000" flipH="1">
            <a:off x="2749645" y="3321843"/>
            <a:ext cx="571504" cy="214314"/>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5400000">
            <a:off x="2077106" y="3286124"/>
            <a:ext cx="500066" cy="214314"/>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a:off x="2106703" y="3321843"/>
            <a:ext cx="571504" cy="214314"/>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16200000" flipH="1">
            <a:off x="2659496" y="3357562"/>
            <a:ext cx="571504" cy="142876"/>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5400000">
            <a:off x="1963826" y="3250406"/>
            <a:ext cx="500070" cy="285753"/>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rot="5400000">
            <a:off x="2428174" y="3429000"/>
            <a:ext cx="571504"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16200000" flipH="1">
            <a:off x="2535331" y="3393281"/>
            <a:ext cx="571504" cy="71438"/>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rot="5400000">
            <a:off x="1892387" y="3250408"/>
            <a:ext cx="500070" cy="285753"/>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5400000">
            <a:off x="2213862" y="3357564"/>
            <a:ext cx="571505" cy="142877"/>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rot="5400000">
            <a:off x="2321019" y="3393283"/>
            <a:ext cx="571505" cy="71439"/>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16200000" flipH="1">
            <a:off x="2821083" y="3321845"/>
            <a:ext cx="571505" cy="214312"/>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16200000" flipH="1">
            <a:off x="2928240" y="3275238"/>
            <a:ext cx="571504" cy="285752"/>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30627D7-543D-44F0-8C11-D458BF800A1E}" type="datetime1">
              <a:rPr lang="en-US" smtClean="0"/>
              <a:pPr/>
              <a:t>7/11/2024</a:t>
            </a:fld>
            <a:endParaRPr lang="en-CA" dirty="0"/>
          </a:p>
        </p:txBody>
      </p:sp>
      <p:sp>
        <p:nvSpPr>
          <p:cNvPr id="2" name="Titel 1">
            <a:extLst>
              <a:ext uri="{FF2B5EF4-FFF2-40B4-BE49-F238E27FC236}">
                <a16:creationId xmlns:a16="http://schemas.microsoft.com/office/drawing/2014/main" id="{82561057-4619-46B5-B90B-E4E2F0B7BA72}"/>
              </a:ext>
            </a:extLst>
          </p:cNvPr>
          <p:cNvSpPr>
            <a:spLocks noGrp="1"/>
          </p:cNvSpPr>
          <p:nvPr>
            <p:ph type="title"/>
          </p:nvPr>
        </p:nvSpPr>
        <p:spPr/>
        <p:txBody>
          <a:bodyPr/>
          <a:lstStyle/>
          <a:p>
            <a:r>
              <a:rPr lang="zh-CN" altLang="en-US" dirty="0">
                <a:latin typeface="微软雅黑 Light" panose="020B0502040204020203" pitchFamily="34" charset="-122"/>
                <a:ea typeface="微软雅黑 Light" panose="020B0502040204020203" pitchFamily="34" charset="-122"/>
              </a:rPr>
              <a:t>陨石坑的原因</a:t>
            </a:r>
            <a:endParaRPr lang="en-US" dirty="0">
              <a:latin typeface="微软雅黑 Light" panose="020B0502040204020203" pitchFamily="34" charset="-122"/>
              <a:ea typeface="微软雅黑 Light" panose="020B0502040204020203" pitchFamily="34" charset="-122"/>
            </a:endParaRPr>
          </a:p>
        </p:txBody>
      </p:sp>
      <p:sp>
        <p:nvSpPr>
          <p:cNvPr id="8" name="Footer Placeholder 7"/>
          <p:cNvSpPr>
            <a:spLocks noGrp="1"/>
          </p:cNvSpPr>
          <p:nvPr>
            <p:ph type="ftr" sz="quarter" idx="30"/>
          </p:nvPr>
        </p:nvSpPr>
        <p:spPr/>
        <p:txBody>
          <a:bodyPr/>
          <a:lstStyle/>
          <a:p>
            <a:r>
              <a:rPr lang="en-CA" dirty="0"/>
              <a:t> </a:t>
            </a:r>
          </a:p>
        </p:txBody>
      </p:sp>
      <p:sp>
        <p:nvSpPr>
          <p:cNvPr id="3" name="Content Placeholder 2"/>
          <p:cNvSpPr>
            <a:spLocks noGrp="1"/>
          </p:cNvSpPr>
          <p:nvPr>
            <p:ph sz="quarter" idx="31"/>
          </p:nvPr>
        </p:nvSpPr>
        <p:spPr/>
        <p:txBody>
          <a:bodyPr>
            <a:normAutofit/>
          </a:bodyPr>
          <a:lstStyle/>
          <a:p>
            <a:pPr marL="324000">
              <a:spcBef>
                <a:spcPts val="1800"/>
              </a:spcBef>
              <a:buSzPct val="65000"/>
            </a:pPr>
            <a:r>
              <a:rPr lang="zh-CN" altLang="en-US" sz="2800" dirty="0">
                <a:latin typeface="微软雅黑 Light" panose="020B0502040204020203" pitchFamily="34" charset="-122"/>
                <a:ea typeface="微软雅黑 Light" panose="020B0502040204020203" pitchFamily="34" charset="-122"/>
              </a:rPr>
              <a:t>最具腐蚀性的污染物是
有机硅 </a:t>
            </a:r>
            <a:r>
              <a:rPr lang="en-US" altLang="zh-CN" sz="2800" dirty="0">
                <a:latin typeface="微软雅黑 Light" panose="020B0502040204020203" pitchFamily="34" charset="-122"/>
                <a:ea typeface="微软雅黑 Light" panose="020B0502040204020203" pitchFamily="34" charset="-122"/>
              </a:rPr>
              <a:t>– </a:t>
            </a:r>
            <a:r>
              <a:rPr lang="zh-CN" altLang="en-US" sz="2800" dirty="0">
                <a:latin typeface="微软雅黑 Light" panose="020B0502040204020203" pitchFamily="34" charset="-122"/>
                <a:ea typeface="微软雅黑 Light" panose="020B0502040204020203" pitchFamily="34" charset="-122"/>
              </a:rPr>
              <a:t>例如聚二甲基硅氧烷 （</a:t>
            </a:r>
            <a:r>
              <a:rPr lang="en-US" altLang="zh-CN" sz="2800" dirty="0">
                <a:latin typeface="微软雅黑 Light" panose="020B0502040204020203" pitchFamily="34" charset="-122"/>
                <a:ea typeface="微软雅黑 Light" panose="020B0502040204020203" pitchFamily="34" charset="-122"/>
              </a:rPr>
              <a:t>PDMS</a:t>
            </a:r>
            <a:r>
              <a:rPr lang="zh-CN" altLang="en-US" sz="2800" dirty="0">
                <a:latin typeface="微软雅黑 Light" panose="020B0502040204020203" pitchFamily="34" charset="-122"/>
                <a:ea typeface="微软雅黑 Light" panose="020B0502040204020203" pitchFamily="34" charset="-122"/>
              </a:rPr>
              <a:t>）
含氟化合物 </a:t>
            </a:r>
            <a:r>
              <a:rPr lang="en-US" altLang="zh-CN" sz="2800" dirty="0">
                <a:latin typeface="微软雅黑 Light" panose="020B0502040204020203" pitchFamily="34" charset="-122"/>
                <a:ea typeface="微软雅黑 Light" panose="020B0502040204020203" pitchFamily="34" charset="-122"/>
              </a:rPr>
              <a:t>– </a:t>
            </a:r>
            <a:r>
              <a:rPr lang="zh-CN" altLang="en-US" sz="2800" dirty="0">
                <a:latin typeface="微软雅黑 Light" panose="020B0502040204020203" pitchFamily="34" charset="-122"/>
                <a:ea typeface="微软雅黑 Light" panose="020B0502040204020203" pitchFamily="34" charset="-122"/>
              </a:rPr>
              <a:t>例如特氟龙密封胶
磺酸盐 </a:t>
            </a:r>
            <a:r>
              <a:rPr lang="en-US" altLang="zh-CN" sz="2800" dirty="0">
                <a:latin typeface="微软雅黑 Light" panose="020B0502040204020203" pitchFamily="34" charset="-122"/>
                <a:ea typeface="微软雅黑 Light" panose="020B0502040204020203" pitchFamily="34" charset="-122"/>
              </a:rPr>
              <a:t>– </a:t>
            </a:r>
            <a:r>
              <a:rPr lang="zh-CN" altLang="en-US" sz="2800" dirty="0">
                <a:latin typeface="微软雅黑 Light" panose="020B0502040204020203" pitchFamily="34" charset="-122"/>
                <a:ea typeface="微软雅黑 Light" panose="020B0502040204020203" pitchFamily="34" charset="-122"/>
              </a:rPr>
              <a:t>洗涤剂和表面活性剂
由于有机硅基化合物在许多产品中的优势，如润滑剂、塑料、面霜、乳液等，有机硅基化合物越来越受欢迎。</a:t>
            </a:r>
            <a:endParaRPr lang="en-US" sz="2800" dirty="0">
              <a:latin typeface="微软雅黑 Light" panose="020B0502040204020203" pitchFamily="34" charset="-122"/>
              <a:ea typeface="微软雅黑 Light" panose="020B0502040204020203" pitchFamily="34" charset="-122"/>
            </a:endParaRPr>
          </a:p>
          <a:p>
            <a:pPr>
              <a:spcBef>
                <a:spcPts val="1800"/>
              </a:spcBef>
              <a:buSzPct val="75000"/>
            </a:pPr>
            <a:endParaRPr lang="en-US" sz="2800" dirty="0">
              <a:latin typeface="微软雅黑 Light" panose="020B0502040204020203" pitchFamily="34" charset="-122"/>
              <a:ea typeface="微软雅黑 Light" panose="020B0502040204020203" pitchFamily="34" charset="-122"/>
            </a:endParaRPr>
          </a:p>
          <a:p>
            <a:pPr>
              <a:lnSpc>
                <a:spcPct val="150000"/>
              </a:lnSpc>
              <a:buSzPct val="75000"/>
              <a:buFont typeface="Wingdings" pitchFamily="2" charset="2"/>
              <a:buChar char="§"/>
            </a:pPr>
            <a:endParaRPr lang="en-CA" sz="2800" dirty="0">
              <a:latin typeface="微软雅黑 Light" panose="020B0502040204020203" pitchFamily="34" charset="-122"/>
              <a:ea typeface="微软雅黑 Light" panose="020B0502040204020203" pitchFamily="34" charset="-122"/>
            </a:endParaRPr>
          </a:p>
        </p:txBody>
      </p:sp>
      <p:sp>
        <p:nvSpPr>
          <p:cNvPr id="5" name="Slide Number Placeholder 4"/>
          <p:cNvSpPr>
            <a:spLocks noGrp="1"/>
          </p:cNvSpPr>
          <p:nvPr>
            <p:ph type="sldNum" sz="quarter" idx="4"/>
          </p:nvPr>
        </p:nvSpPr>
        <p:spPr/>
        <p:txBody>
          <a:bodyPr/>
          <a:lstStyle/>
          <a:p>
            <a:fld id="{4ABAEB58-80A5-40AB-B803-0FE6C0A717DC}" type="slidenum">
              <a:rPr lang="en-CA" smtClean="0"/>
              <a:pPr/>
              <a:t>9</a:t>
            </a:fld>
            <a:endParaRPr lang="en-CA" dirty="0"/>
          </a:p>
        </p:txBody>
      </p:sp>
    </p:spTree>
  </p:cSld>
  <p:clrMapOvr>
    <a:masterClrMapping/>
  </p:clrMapOvr>
</p:sld>
</file>

<file path=ppt/theme/theme1.xml><?xml version="1.0" encoding="utf-8"?>
<a:theme xmlns:a="http://schemas.openxmlformats.org/drawingml/2006/main" name="Office Theme">
  <a:themeElements>
    <a:clrScheme name="Allnex">
      <a:dk1>
        <a:sysClr val="windowText" lastClr="000000"/>
      </a:dk1>
      <a:lt1>
        <a:sysClr val="window" lastClr="FFFFFF"/>
      </a:lt1>
      <a:dk2>
        <a:srgbClr val="44546A"/>
      </a:dk2>
      <a:lt2>
        <a:srgbClr val="E7E6E6"/>
      </a:lt2>
      <a:accent1>
        <a:srgbClr val="1B3C68"/>
      </a:accent1>
      <a:accent2>
        <a:srgbClr val="C63E93"/>
      </a:accent2>
      <a:accent3>
        <a:srgbClr val="8DC63F"/>
      </a:accent3>
      <a:accent4>
        <a:srgbClr val="F15A29"/>
      </a:accent4>
      <a:accent5>
        <a:srgbClr val="8F499C"/>
      </a:accent5>
      <a:accent6>
        <a:srgbClr val="009FE3"/>
      </a:accent6>
      <a:hlink>
        <a:srgbClr val="1B3C68"/>
      </a:hlink>
      <a:folHlink>
        <a:srgbClr val="1B3C68"/>
      </a:folHlink>
    </a:clrScheme>
    <a:fontScheme name="Aangepast 1">
      <a:majorFont>
        <a:latin typeface="Open Sans SemiBold"/>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llnex_NEW PowerPoint template_200811_FINAL TO BE USED  -  Read-Only" id="{DA662D04-F428-410F-9683-1545B0DE7BC5}" vid="{EBAF18F5-CD7E-4D01-8A3D-BA4504E82CA5}"/>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2E52AAB6BEAC74ABE5EF912958F18E5" ma:contentTypeVersion="10" ma:contentTypeDescription="Create a new document." ma:contentTypeScope="" ma:versionID="7594fe112ce6de07f0ac35e45aea46f0">
  <xsd:schema xmlns:xsd="http://www.w3.org/2001/XMLSchema" xmlns:xs="http://www.w3.org/2001/XMLSchema" xmlns:p="http://schemas.microsoft.com/office/2006/metadata/properties" xmlns:ns2="43831c9e-d1a3-4bf4-bc09-990b20bbc8e4" xmlns:ns3="925e4fb4-84e0-46bd-8193-d472d01e894e" targetNamespace="http://schemas.microsoft.com/office/2006/metadata/properties" ma:root="true" ma:fieldsID="edafde1b99f068901cfc71abf1c8b66a" ns2:_="" ns3:_="">
    <xsd:import namespace="43831c9e-d1a3-4bf4-bc09-990b20bbc8e4"/>
    <xsd:import namespace="925e4fb4-84e0-46bd-8193-d472d01e894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831c9e-d1a3-4bf4-bc09-990b20bbc8e4"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MediaServiceSearchProperties" ma:index="6" nillable="true" ma:displayName="MediaServiceSearchProperties" ma:hidden="true" ma:internalName="MediaServiceSearchProperties" ma:readOnly="true">
      <xsd:simpleType>
        <xsd:restriction base="dms:Note"/>
      </xsd:simpleType>
    </xsd:element>
    <xsd:element name="MediaServiceObjectDetectorVersions" ma:index="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25e4fb4-84e0-46bd-8193-d472d01e894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7329A13-8B7C-4ACF-A540-8B5E9C6EBE4B}">
  <ds:schemaRefs>
    <ds:schemaRef ds:uri="http://www.w3.org/XML/1998/namespace"/>
    <ds:schemaRef ds:uri="43831c9e-d1a3-4bf4-bc09-990b20bbc8e4"/>
    <ds:schemaRef ds:uri="http://purl.org/dc/term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925e4fb4-84e0-46bd-8193-d472d01e894e"/>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0C0B5977-9980-46F8-A05E-897C042296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831c9e-d1a3-4bf4-bc09-990b20bbc8e4"/>
    <ds:schemaRef ds:uri="925e4fb4-84e0-46bd-8193-d472d01e89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A582F42-EB1C-4327-AE13-AA5813744F9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1297</Words>
  <Application>Microsoft Office PowerPoint</Application>
  <PresentationFormat>Widescreen</PresentationFormat>
  <Paragraphs>119</Paragraphs>
  <Slides>26</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Arial</vt:lpstr>
      <vt:lpstr>Open Sans SemiBold</vt:lpstr>
      <vt:lpstr>Calibri</vt:lpstr>
      <vt:lpstr>Open Sans Extrabold</vt:lpstr>
      <vt:lpstr>Microsoft YaHei Light</vt:lpstr>
      <vt:lpstr>微软雅黑 Light</vt:lpstr>
      <vt:lpstr>Open Sans</vt:lpstr>
      <vt:lpstr>Wingdings</vt:lpstr>
      <vt:lpstr>CytecIndustries_TT</vt:lpstr>
      <vt:lpstr>Calibri Light</vt:lpstr>
      <vt:lpstr>Open Sans Light</vt:lpstr>
      <vt:lpstr>Office Theme</vt:lpstr>
      <vt:lpstr>PowerPoint Presentation</vt:lpstr>
      <vt:lpstr>目的</vt:lpstr>
      <vt:lpstr>学习目标</vt:lpstr>
      <vt:lpstr>什么是陨石坑？</vt:lpstr>
      <vt:lpstr>陨石坑</vt:lpstr>
      <vt:lpstr>陨石坑</vt:lpstr>
      <vt:lpstr>什么原因导致陨石坑？</vt:lpstr>
      <vt:lpstr>陨石坑的成因</vt:lpstr>
      <vt:lpstr>陨石坑的原因</vt:lpstr>
      <vt:lpstr>已知会导致陨石坑的典型物品</vt:lpstr>
      <vt:lpstr> </vt:lpstr>
      <vt:lpstr>陨石坑在哪里是一个问题？</vt:lpstr>
      <vt:lpstr>陨石坑的最大成本</vt:lpstr>
      <vt:lpstr>可以通过控制以下措施来预防陨石坑：</vt:lpstr>
      <vt:lpstr>高风险区域 – 加工设备</vt:lpstr>
      <vt:lpstr>保养材料</vt:lpstr>
      <vt:lpstr>高风险区域 – 加工设备</vt:lpstr>
      <vt:lpstr>高风险区域 – 加工设备和辅助设备</vt:lpstr>
      <vt:lpstr>高风险区域 – 油罐车</vt:lpstr>
      <vt:lpstr>高风险区域 – 维护材料</vt:lpstr>
      <vt:lpstr>高风险地区 - 个人</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Dietmar Kroepfl</dc:creator>
  <dc:description/>
  <cp:lastModifiedBy>Eric Pan</cp:lastModifiedBy>
  <cp:revision>5</cp:revision>
  <dcterms:created xsi:type="dcterms:W3CDTF">2021-11-05T12:50:09Z</dcterms:created>
  <dcterms:modified xsi:type="dcterms:W3CDTF">2024-07-11T10:32:19Z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0x01010032E52AAB6BEAC74ABE5EF912958F18E5</vt:lpwstr>
  </property>
  <property fmtid="{D5CDD505-2E9C-101B-9397-08002B2CF9AE}" pid="3" name="Order">
    <vt:r8>12800</vt:r8>
  </property>
  <property fmtid="{D5CDD505-2E9C-101B-9397-08002B2CF9AE}" pid="4" name="_ExtendedDescription">
    <vt:lpwstr/>
  </property>
</Properties>
</file>