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2"/>
  </p:notesMasterIdLst>
  <p:handoutMasterIdLst>
    <p:handoutMasterId r:id="rId33"/>
  </p:handoutMasterIdLst>
  <p:sldIdLst>
    <p:sldId id="310" r:id="rId6"/>
    <p:sldId id="343" r:id="rId7"/>
    <p:sldId id="341" r:id="rId8"/>
    <p:sldId id="294" r:id="rId9"/>
    <p:sldId id="344" r:id="rId10"/>
    <p:sldId id="357" r:id="rId11"/>
    <p:sldId id="306" r:id="rId12"/>
    <p:sldId id="345" r:id="rId13"/>
    <p:sldId id="346" r:id="rId14"/>
    <p:sldId id="358" r:id="rId15"/>
    <p:sldId id="333" r:id="rId16"/>
    <p:sldId id="331" r:id="rId17"/>
    <p:sldId id="347" r:id="rId18"/>
    <p:sldId id="326" r:id="rId19"/>
    <p:sldId id="349" r:id="rId20"/>
    <p:sldId id="334" r:id="rId21"/>
    <p:sldId id="350" r:id="rId22"/>
    <p:sldId id="351" r:id="rId23"/>
    <p:sldId id="352" r:id="rId24"/>
    <p:sldId id="353" r:id="rId25"/>
    <p:sldId id="354" r:id="rId26"/>
    <p:sldId id="355" r:id="rId27"/>
    <p:sldId id="356" r:id="rId28"/>
    <p:sldId id="311" r:id="rId29"/>
    <p:sldId id="359" r:id="rId30"/>
    <p:sldId id="289" r:id="rId31"/>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Open Sans" panose="020B0606030504020204" pitchFamily="34" charset="0"/>
      <p:regular r:id="rId40"/>
      <p:bold r:id="rId41"/>
      <p:italic r:id="rId42"/>
      <p:boldItalic r:id="rId43"/>
    </p:embeddedFont>
    <p:embeddedFont>
      <p:font typeface="Open Sans Extrabold" panose="020B0906030804020204" pitchFamily="34" charset="0"/>
      <p:bold r:id="rId44"/>
      <p:boldItalic r:id="rId45"/>
    </p:embeddedFont>
    <p:embeddedFont>
      <p:font typeface="Open Sans Light" panose="020B0306030504020204" pitchFamily="34" charset="0"/>
      <p:regular r:id="rId46"/>
      <p:italic r:id="rId47"/>
    </p:embeddedFont>
    <p:embeddedFont>
      <p:font typeface="Open Sans SemiBold" panose="020B070603080402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elaars, I.I.J. (Irena)" initials="KI(" lastIdx="56" clrIdx="0"/>
  <p:cmAuthor id="1" name="Thomas Nipius" initials="TN" lastIdx="12" clrIdx="1"/>
  <p:cmAuthor id="2" name="Carla van Loon" initials="CvL"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2" autoAdjust="0"/>
    <p:restoredTop sz="97293" autoAdjust="0"/>
  </p:normalViewPr>
  <p:slideViewPr>
    <p:cSldViewPr snapToGrid="0">
      <p:cViewPr varScale="1">
        <p:scale>
          <a:sx n="101" d="100"/>
          <a:sy n="101" d="100"/>
        </p:scale>
        <p:origin x="144"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1995"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8.fntdata"/><Relationship Id="rId54" Type="http://schemas.openxmlformats.org/officeDocument/2006/relationships/viewProps" Target="viewProps.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15AA5-BD12-4250-96EC-1A3E95A4467A}" type="doc">
      <dgm:prSet loTypeId="urn:microsoft.com/office/officeart/2005/8/layout/process1" loCatId="process" qsTypeId="urn:microsoft.com/office/officeart/2005/8/quickstyle/simple1" qsCatId="simple" csTypeId="urn:microsoft.com/office/officeart/2005/8/colors/accent1_2" csCatId="accent1" phldr="1"/>
      <dgm:spPr/>
    </dgm:pt>
    <dgm:pt modelId="{B9B5B937-E0BE-4E01-91A1-10965ABCAEED}">
      <dgm:prSet phldrT="[Text]"/>
      <dgm:spPr/>
      <dgm:t>
        <a:bodyPr/>
        <a:lstStyle/>
        <a:p>
          <a:r>
            <a:rPr lang="en-CA" b="1" dirty="0"/>
            <a:t>Paint	</a:t>
          </a:r>
        </a:p>
      </dgm:t>
    </dgm:pt>
    <dgm:pt modelId="{245BA65D-739A-44F7-9D0B-BCDC3355462B}" type="parTrans" cxnId="{C49EC4FE-2DAB-4873-B2BD-EAEB23E7A53C}">
      <dgm:prSet/>
      <dgm:spPr/>
      <dgm:t>
        <a:bodyPr/>
        <a:lstStyle/>
        <a:p>
          <a:endParaRPr lang="en-CA"/>
        </a:p>
      </dgm:t>
    </dgm:pt>
    <dgm:pt modelId="{8E80A5F4-3D83-4E70-A23C-32497770AB5A}" type="sibTrans" cxnId="{C49EC4FE-2DAB-4873-B2BD-EAEB23E7A53C}">
      <dgm:prSet/>
      <dgm:spPr/>
      <dgm:t>
        <a:bodyPr/>
        <a:lstStyle/>
        <a:p>
          <a:endParaRPr lang="en-CA" dirty="0"/>
        </a:p>
      </dgm:t>
    </dgm:pt>
    <dgm:pt modelId="{4A82D515-94E0-4FB3-8314-7925AF47B197}">
      <dgm:prSet phldrT="[Text]"/>
      <dgm:spPr/>
      <dgm:t>
        <a:bodyPr/>
        <a:lstStyle/>
        <a:p>
          <a:r>
            <a:rPr lang="en-CA" b="1" dirty="0"/>
            <a:t>Flash</a:t>
          </a:r>
        </a:p>
      </dgm:t>
    </dgm:pt>
    <dgm:pt modelId="{36F14802-C2EF-4984-817B-D38A9EE529DA}" type="parTrans" cxnId="{7FB325C6-A0A3-44CD-A995-4CB8945CF918}">
      <dgm:prSet/>
      <dgm:spPr/>
      <dgm:t>
        <a:bodyPr/>
        <a:lstStyle/>
        <a:p>
          <a:endParaRPr lang="en-CA"/>
        </a:p>
      </dgm:t>
    </dgm:pt>
    <dgm:pt modelId="{6E01B60B-9AC6-4D7F-B001-37FBAB634E38}" type="sibTrans" cxnId="{7FB325C6-A0A3-44CD-A995-4CB8945CF918}">
      <dgm:prSet/>
      <dgm:spPr/>
      <dgm:t>
        <a:bodyPr/>
        <a:lstStyle/>
        <a:p>
          <a:endParaRPr lang="en-CA" dirty="0"/>
        </a:p>
      </dgm:t>
    </dgm:pt>
    <dgm:pt modelId="{6D79C701-B703-4F88-AB38-9D95612E9B9B}">
      <dgm:prSet phldrT="[Text]"/>
      <dgm:spPr/>
      <dgm:t>
        <a:bodyPr/>
        <a:lstStyle/>
        <a:p>
          <a:r>
            <a:rPr lang="en-CA" b="1" dirty="0"/>
            <a:t>Bake</a:t>
          </a:r>
        </a:p>
      </dgm:t>
    </dgm:pt>
    <dgm:pt modelId="{EE95A3EF-D995-48F0-81E5-256E255F0345}" type="parTrans" cxnId="{6D069465-6225-4753-8832-5365CA05BD38}">
      <dgm:prSet/>
      <dgm:spPr/>
      <dgm:t>
        <a:bodyPr/>
        <a:lstStyle/>
        <a:p>
          <a:endParaRPr lang="en-CA"/>
        </a:p>
      </dgm:t>
    </dgm:pt>
    <dgm:pt modelId="{109E298A-FC9C-4F3C-94F4-C24E7354420E}" type="sibTrans" cxnId="{6D069465-6225-4753-8832-5365CA05BD38}">
      <dgm:prSet/>
      <dgm:spPr/>
      <dgm:t>
        <a:bodyPr/>
        <a:lstStyle/>
        <a:p>
          <a:endParaRPr lang="en-CA"/>
        </a:p>
      </dgm:t>
    </dgm:pt>
    <dgm:pt modelId="{3415AF30-18DD-4AD2-853D-BBC0576AA8E4}" type="pres">
      <dgm:prSet presAssocID="{BF115AA5-BD12-4250-96EC-1A3E95A4467A}" presName="Name0" presStyleCnt="0">
        <dgm:presLayoutVars>
          <dgm:dir/>
          <dgm:resizeHandles val="exact"/>
        </dgm:presLayoutVars>
      </dgm:prSet>
      <dgm:spPr/>
    </dgm:pt>
    <dgm:pt modelId="{5A3133E6-9798-4C90-AEEB-5314E34F9CAB}" type="pres">
      <dgm:prSet presAssocID="{B9B5B937-E0BE-4E01-91A1-10965ABCAEED}" presName="node" presStyleLbl="node1" presStyleIdx="0" presStyleCnt="3">
        <dgm:presLayoutVars>
          <dgm:bulletEnabled val="1"/>
        </dgm:presLayoutVars>
      </dgm:prSet>
      <dgm:spPr/>
    </dgm:pt>
    <dgm:pt modelId="{6ECB540B-65B5-4191-9E77-323F80292DBC}" type="pres">
      <dgm:prSet presAssocID="{8E80A5F4-3D83-4E70-A23C-32497770AB5A}" presName="sibTrans" presStyleLbl="sibTrans2D1" presStyleIdx="0" presStyleCnt="2"/>
      <dgm:spPr/>
    </dgm:pt>
    <dgm:pt modelId="{4E3C1DF0-06D5-4E1E-9173-4451BA171C3E}" type="pres">
      <dgm:prSet presAssocID="{8E80A5F4-3D83-4E70-A23C-32497770AB5A}" presName="connectorText" presStyleLbl="sibTrans2D1" presStyleIdx="0" presStyleCnt="2"/>
      <dgm:spPr/>
    </dgm:pt>
    <dgm:pt modelId="{5FBBE736-759B-415B-8F7E-6E7D43679D64}" type="pres">
      <dgm:prSet presAssocID="{4A82D515-94E0-4FB3-8314-7925AF47B197}" presName="node" presStyleLbl="node1" presStyleIdx="1" presStyleCnt="3">
        <dgm:presLayoutVars>
          <dgm:bulletEnabled val="1"/>
        </dgm:presLayoutVars>
      </dgm:prSet>
      <dgm:spPr/>
    </dgm:pt>
    <dgm:pt modelId="{E803CDCB-FB48-4E3B-A2B6-22840203F1B1}" type="pres">
      <dgm:prSet presAssocID="{6E01B60B-9AC6-4D7F-B001-37FBAB634E38}" presName="sibTrans" presStyleLbl="sibTrans2D1" presStyleIdx="1" presStyleCnt="2"/>
      <dgm:spPr/>
    </dgm:pt>
    <dgm:pt modelId="{C5864FE0-0D8C-4AE7-9975-7FC33B2A6E5A}" type="pres">
      <dgm:prSet presAssocID="{6E01B60B-9AC6-4D7F-B001-37FBAB634E38}" presName="connectorText" presStyleLbl="sibTrans2D1" presStyleIdx="1" presStyleCnt="2"/>
      <dgm:spPr/>
    </dgm:pt>
    <dgm:pt modelId="{69815F69-438D-4A10-8F50-502B5480EBD0}" type="pres">
      <dgm:prSet presAssocID="{6D79C701-B703-4F88-AB38-9D95612E9B9B}" presName="node" presStyleLbl="node1" presStyleIdx="2" presStyleCnt="3">
        <dgm:presLayoutVars>
          <dgm:bulletEnabled val="1"/>
        </dgm:presLayoutVars>
      </dgm:prSet>
      <dgm:spPr/>
    </dgm:pt>
  </dgm:ptLst>
  <dgm:cxnLst>
    <dgm:cxn modelId="{8DEBFB12-0464-47F0-A8F3-87C9CD90D64F}" type="presOf" srcId="{8E80A5F4-3D83-4E70-A23C-32497770AB5A}" destId="{6ECB540B-65B5-4191-9E77-323F80292DBC}" srcOrd="0" destOrd="0" presId="urn:microsoft.com/office/officeart/2005/8/layout/process1"/>
    <dgm:cxn modelId="{7EC2C023-E5FA-4CF1-8D14-CA2CBD9E1CC7}" type="presOf" srcId="{6E01B60B-9AC6-4D7F-B001-37FBAB634E38}" destId="{E803CDCB-FB48-4E3B-A2B6-22840203F1B1}" srcOrd="0" destOrd="0" presId="urn:microsoft.com/office/officeart/2005/8/layout/process1"/>
    <dgm:cxn modelId="{F5BC9C3B-7045-420B-86A0-B1D39E49D985}" type="presOf" srcId="{6D79C701-B703-4F88-AB38-9D95612E9B9B}" destId="{69815F69-438D-4A10-8F50-502B5480EBD0}" srcOrd="0" destOrd="0" presId="urn:microsoft.com/office/officeart/2005/8/layout/process1"/>
    <dgm:cxn modelId="{F4BA273D-1628-49F1-9C7E-3B55BD4BD203}" type="presOf" srcId="{BF115AA5-BD12-4250-96EC-1A3E95A4467A}" destId="{3415AF30-18DD-4AD2-853D-BBC0576AA8E4}" srcOrd="0" destOrd="0" presId="urn:microsoft.com/office/officeart/2005/8/layout/process1"/>
    <dgm:cxn modelId="{6D069465-6225-4753-8832-5365CA05BD38}" srcId="{BF115AA5-BD12-4250-96EC-1A3E95A4467A}" destId="{6D79C701-B703-4F88-AB38-9D95612E9B9B}" srcOrd="2" destOrd="0" parTransId="{EE95A3EF-D995-48F0-81E5-256E255F0345}" sibTransId="{109E298A-FC9C-4F3C-94F4-C24E7354420E}"/>
    <dgm:cxn modelId="{392A8356-7CF3-439B-9110-298F44B9345C}" type="presOf" srcId="{8E80A5F4-3D83-4E70-A23C-32497770AB5A}" destId="{4E3C1DF0-06D5-4E1E-9173-4451BA171C3E}" srcOrd="1" destOrd="0" presId="urn:microsoft.com/office/officeart/2005/8/layout/process1"/>
    <dgm:cxn modelId="{3B4D0092-D723-4E52-AADB-DABE74D62A7C}" type="presOf" srcId="{4A82D515-94E0-4FB3-8314-7925AF47B197}" destId="{5FBBE736-759B-415B-8F7E-6E7D43679D64}" srcOrd="0" destOrd="0" presId="urn:microsoft.com/office/officeart/2005/8/layout/process1"/>
    <dgm:cxn modelId="{7FB325C6-A0A3-44CD-A995-4CB8945CF918}" srcId="{BF115AA5-BD12-4250-96EC-1A3E95A4467A}" destId="{4A82D515-94E0-4FB3-8314-7925AF47B197}" srcOrd="1" destOrd="0" parTransId="{36F14802-C2EF-4984-817B-D38A9EE529DA}" sibTransId="{6E01B60B-9AC6-4D7F-B001-37FBAB634E38}"/>
    <dgm:cxn modelId="{455D16E9-2C00-419C-98FC-ACA29E49BCC0}" type="presOf" srcId="{B9B5B937-E0BE-4E01-91A1-10965ABCAEED}" destId="{5A3133E6-9798-4C90-AEEB-5314E34F9CAB}" srcOrd="0" destOrd="0" presId="urn:microsoft.com/office/officeart/2005/8/layout/process1"/>
    <dgm:cxn modelId="{FC45C2EC-6FB8-419E-AE4B-C10DF664DFCB}" type="presOf" srcId="{6E01B60B-9AC6-4D7F-B001-37FBAB634E38}" destId="{C5864FE0-0D8C-4AE7-9975-7FC33B2A6E5A}" srcOrd="1" destOrd="0" presId="urn:microsoft.com/office/officeart/2005/8/layout/process1"/>
    <dgm:cxn modelId="{C49EC4FE-2DAB-4873-B2BD-EAEB23E7A53C}" srcId="{BF115AA5-BD12-4250-96EC-1A3E95A4467A}" destId="{B9B5B937-E0BE-4E01-91A1-10965ABCAEED}" srcOrd="0" destOrd="0" parTransId="{245BA65D-739A-44F7-9D0B-BCDC3355462B}" sibTransId="{8E80A5F4-3D83-4E70-A23C-32497770AB5A}"/>
    <dgm:cxn modelId="{6C607F05-40A5-4027-875B-0EC889169A8A}" type="presParOf" srcId="{3415AF30-18DD-4AD2-853D-BBC0576AA8E4}" destId="{5A3133E6-9798-4C90-AEEB-5314E34F9CAB}" srcOrd="0" destOrd="0" presId="urn:microsoft.com/office/officeart/2005/8/layout/process1"/>
    <dgm:cxn modelId="{45DBF0E5-3B17-486B-B151-767C220C7D04}" type="presParOf" srcId="{3415AF30-18DD-4AD2-853D-BBC0576AA8E4}" destId="{6ECB540B-65B5-4191-9E77-323F80292DBC}" srcOrd="1" destOrd="0" presId="urn:microsoft.com/office/officeart/2005/8/layout/process1"/>
    <dgm:cxn modelId="{A7FACC4F-4ACB-4C3E-A8AC-6DF545D278DB}" type="presParOf" srcId="{6ECB540B-65B5-4191-9E77-323F80292DBC}" destId="{4E3C1DF0-06D5-4E1E-9173-4451BA171C3E}" srcOrd="0" destOrd="0" presId="urn:microsoft.com/office/officeart/2005/8/layout/process1"/>
    <dgm:cxn modelId="{8F96A713-376E-4B08-B964-988B550118D6}" type="presParOf" srcId="{3415AF30-18DD-4AD2-853D-BBC0576AA8E4}" destId="{5FBBE736-759B-415B-8F7E-6E7D43679D64}" srcOrd="2" destOrd="0" presId="urn:microsoft.com/office/officeart/2005/8/layout/process1"/>
    <dgm:cxn modelId="{4003B33C-D53B-4580-AB91-ECDEA0413AF8}" type="presParOf" srcId="{3415AF30-18DD-4AD2-853D-BBC0576AA8E4}" destId="{E803CDCB-FB48-4E3B-A2B6-22840203F1B1}" srcOrd="3" destOrd="0" presId="urn:microsoft.com/office/officeart/2005/8/layout/process1"/>
    <dgm:cxn modelId="{14CE1437-B00B-48F2-B98F-2A9C36DFBD66}" type="presParOf" srcId="{E803CDCB-FB48-4E3B-A2B6-22840203F1B1}" destId="{C5864FE0-0D8C-4AE7-9975-7FC33B2A6E5A}" srcOrd="0" destOrd="0" presId="urn:microsoft.com/office/officeart/2005/8/layout/process1"/>
    <dgm:cxn modelId="{BF68AA11-DC59-4EEC-9679-B59CB6897767}" type="presParOf" srcId="{3415AF30-18DD-4AD2-853D-BBC0576AA8E4}" destId="{69815F69-438D-4A10-8F50-502B5480EBD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133E6-9798-4C90-AEEB-5314E34F9CAB}">
      <dsp:nvSpPr>
        <dsp:cNvPr id="0" name=""/>
        <dsp:cNvSpPr/>
      </dsp:nvSpPr>
      <dsp:spPr>
        <a:xfrm>
          <a:off x="8036" y="0"/>
          <a:ext cx="2402085" cy="492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Paint	</a:t>
          </a:r>
        </a:p>
      </dsp:txBody>
      <dsp:txXfrm>
        <a:off x="22463" y="14427"/>
        <a:ext cx="2373231" cy="463732"/>
      </dsp:txXfrm>
    </dsp:sp>
    <dsp:sp modelId="{6ECB540B-65B5-4191-9E77-323F80292DBC}">
      <dsp:nvSpPr>
        <dsp:cNvPr id="0" name=""/>
        <dsp:cNvSpPr/>
      </dsp:nvSpPr>
      <dsp:spPr>
        <a:xfrm>
          <a:off x="2650331" y="0"/>
          <a:ext cx="509242" cy="4925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dirty="0"/>
        </a:p>
      </dsp:txBody>
      <dsp:txXfrm>
        <a:off x="2650331" y="98517"/>
        <a:ext cx="361466" cy="295552"/>
      </dsp:txXfrm>
    </dsp:sp>
    <dsp:sp modelId="{5FBBE736-759B-415B-8F7E-6E7D43679D64}">
      <dsp:nvSpPr>
        <dsp:cNvPr id="0" name=""/>
        <dsp:cNvSpPr/>
      </dsp:nvSpPr>
      <dsp:spPr>
        <a:xfrm>
          <a:off x="3370957" y="0"/>
          <a:ext cx="2402085" cy="492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Flash</a:t>
          </a:r>
        </a:p>
      </dsp:txBody>
      <dsp:txXfrm>
        <a:off x="3385384" y="14427"/>
        <a:ext cx="2373231" cy="463732"/>
      </dsp:txXfrm>
    </dsp:sp>
    <dsp:sp modelId="{E803CDCB-FB48-4E3B-A2B6-22840203F1B1}">
      <dsp:nvSpPr>
        <dsp:cNvPr id="0" name=""/>
        <dsp:cNvSpPr/>
      </dsp:nvSpPr>
      <dsp:spPr>
        <a:xfrm>
          <a:off x="6013251" y="0"/>
          <a:ext cx="509242" cy="4925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dirty="0"/>
        </a:p>
      </dsp:txBody>
      <dsp:txXfrm>
        <a:off x="6013251" y="98517"/>
        <a:ext cx="361466" cy="295552"/>
      </dsp:txXfrm>
    </dsp:sp>
    <dsp:sp modelId="{69815F69-438D-4A10-8F50-502B5480EBD0}">
      <dsp:nvSpPr>
        <dsp:cNvPr id="0" name=""/>
        <dsp:cNvSpPr/>
      </dsp:nvSpPr>
      <dsp:spPr>
        <a:xfrm>
          <a:off x="6733877" y="0"/>
          <a:ext cx="2402085" cy="492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Bake</a:t>
          </a:r>
        </a:p>
      </dsp:txBody>
      <dsp:txXfrm>
        <a:off x="6748304" y="14427"/>
        <a:ext cx="2373231" cy="4637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86B682-D850-4023-AE7F-1904D9AB0B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E7770FC-75F4-45EA-A3CA-EC8C3734E8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10B9D-77B7-4E63-9238-FE8353E72DF1}" type="datetimeFigureOut">
              <a:rPr lang="en-GB" smtClean="0"/>
              <a:t>11/03/2024</a:t>
            </a:fld>
            <a:endParaRPr lang="en-GB"/>
          </a:p>
        </p:txBody>
      </p:sp>
      <p:sp>
        <p:nvSpPr>
          <p:cNvPr id="4" name="Footer Placeholder 3">
            <a:extLst>
              <a:ext uri="{FF2B5EF4-FFF2-40B4-BE49-F238E27FC236}">
                <a16:creationId xmlns:a16="http://schemas.microsoft.com/office/drawing/2014/main" id="{376DA6D5-25D0-48DD-806D-FF732AB3A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8BD48C-90F8-4479-A391-B2574345FE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FCBEBF-3ACF-4D8F-BEE7-AD3379650479}" type="slidenum">
              <a:rPr lang="en-GB" smtClean="0"/>
              <a:t>‹#›</a:t>
            </a:fld>
            <a:endParaRPr lang="en-GB"/>
          </a:p>
        </p:txBody>
      </p:sp>
    </p:spTree>
    <p:extLst>
      <p:ext uri="{BB962C8B-B14F-4D97-AF65-F5344CB8AC3E}">
        <p14:creationId xmlns:p14="http://schemas.microsoft.com/office/powerpoint/2010/main" val="2612298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DE51-6A36-D241-87B4-6CD278A79446}" type="datetimeFigureOut">
              <a:rPr lang="en-GB" smtClean="0"/>
              <a:t>11/03/2024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5473B-A22A-124D-8651-2C03EA22303A}" type="slidenum">
              <a:rPr lang="en-GB" smtClean="0"/>
              <a:t>‹#›</a:t>
            </a:fld>
            <a:endParaRPr lang="en-GB"/>
          </a:p>
        </p:txBody>
      </p:sp>
    </p:spTree>
    <p:extLst>
      <p:ext uri="{BB962C8B-B14F-4D97-AF65-F5344CB8AC3E}">
        <p14:creationId xmlns:p14="http://schemas.microsoft.com/office/powerpoint/2010/main" val="246778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30.jpeg"/><Relationship Id="rId5" Type="http://schemas.openxmlformats.org/officeDocument/2006/relationships/image" Target="../media/image3.emf"/><Relationship Id="rId4" Type="http://schemas.openxmlformats.org/officeDocument/2006/relationships/image" Target="../media/image1.png"/><Relationship Id="rId9" Type="http://schemas.openxmlformats.org/officeDocument/2006/relationships/image" Target="../media/image3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30.jpeg"/><Relationship Id="rId5" Type="http://schemas.openxmlformats.org/officeDocument/2006/relationships/image" Target="../media/image3.emf"/><Relationship Id="rId4" Type="http://schemas.openxmlformats.org/officeDocument/2006/relationships/image" Target="../media/image1.png"/><Relationship Id="rId9" Type="http://schemas.openxmlformats.org/officeDocument/2006/relationships/image" Target="../media/image3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46800"/>
            <a:ext cx="12193200" cy="3985200"/>
          </a:xfrm>
          <a:prstGeom prst="rect">
            <a:avLst/>
          </a:prstGeom>
          <a:solidFill>
            <a:schemeClr val="bg1">
              <a:lumMod val="95000"/>
            </a:schemeClr>
          </a:solidFill>
        </p:spPr>
        <p:txBody>
          <a:bodyPr>
            <a:normAutofit/>
          </a:bodyPr>
          <a:lstStyle>
            <a:lvl1pPr marL="0" indent="0" algn="ctr">
              <a:lnSpc>
                <a:spcPct val="200000"/>
              </a:lnSpc>
              <a:buNone/>
              <a:defRPr sz="1600"/>
            </a:lvl1pPr>
          </a:lstStyle>
          <a:p>
            <a:r>
              <a:rPr lang="en-US" noProof="0"/>
              <a:t>Click icon to add picture</a:t>
            </a:r>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2"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br>
              <a:rPr lang="en-US" noProof="0" dirty="0"/>
            </a:br>
            <a:r>
              <a:rPr lang="nl-NL" dirty="0"/>
              <a:t>BY: FULL NAME, job </a:t>
            </a:r>
            <a:r>
              <a:rPr lang="nl-NL" dirty="0" err="1"/>
              <a:t>title</a:t>
            </a:r>
            <a:r>
              <a:rPr lang="nl-NL" dirty="0"/>
              <a:t> /// FULL NAME, job </a:t>
            </a:r>
            <a:r>
              <a:rPr lang="nl-NL" dirty="0" err="1"/>
              <a:t>title</a:t>
            </a:r>
            <a:endParaRPr lang="en-US" noProof="0" dirty="0"/>
          </a:p>
        </p:txBody>
      </p:sp>
      <p:sp>
        <p:nvSpPr>
          <p:cNvPr id="36" name="Picture Placeholder 29">
            <a:extLst>
              <a:ext uri="{FF2B5EF4-FFF2-40B4-BE49-F238E27FC236}">
                <a16:creationId xmlns:a16="http://schemas.microsoft.com/office/drawing/2014/main" id="{7F8B8998-FA5E-498C-AD1C-E3B63528570D}"/>
              </a:ext>
            </a:extLst>
          </p:cNvPr>
          <p:cNvSpPr>
            <a:spLocks noGrp="1"/>
          </p:cNvSpPr>
          <p:nvPr>
            <p:ph type="pic" sz="quarter" idx="17"/>
          </p:nvPr>
        </p:nvSpPr>
        <p:spPr>
          <a:xfrm>
            <a:off x="10240201" y="4320000"/>
            <a:ext cx="1980000" cy="1260000"/>
          </a:xfrm>
          <a:prstGeom prst="rect">
            <a:avLst/>
          </a:prstGeom>
          <a:solidFill>
            <a:schemeClr val="bg1">
              <a:lumMod val="95000"/>
            </a:schemeClr>
          </a:solid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2" name="Picture Placeholder 29">
            <a:extLst>
              <a:ext uri="{FF2B5EF4-FFF2-40B4-BE49-F238E27FC236}">
                <a16:creationId xmlns:a16="http://schemas.microsoft.com/office/drawing/2014/main" id="{A803E9EB-AB0C-4908-BD2F-DF32DE081A39}"/>
              </a:ext>
            </a:extLst>
          </p:cNvPr>
          <p:cNvSpPr>
            <a:spLocks noGrp="1"/>
          </p:cNvSpPr>
          <p:nvPr>
            <p:ph type="pic" sz="quarter" idx="19"/>
          </p:nvPr>
        </p:nvSpPr>
        <p:spPr>
          <a:xfrm>
            <a:off x="8260201" y="4320000"/>
            <a:ext cx="1980000" cy="1260000"/>
          </a:xfrm>
          <a:prstGeom prst="rect">
            <a:avLst/>
          </a:prstGeom>
          <a:solidFill>
            <a:schemeClr val="bg1">
              <a:lumMod val="95000"/>
            </a:schemeClr>
          </a:solid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3" name="Picture Placeholder 29">
            <a:extLst>
              <a:ext uri="{FF2B5EF4-FFF2-40B4-BE49-F238E27FC236}">
                <a16:creationId xmlns:a16="http://schemas.microsoft.com/office/drawing/2014/main" id="{D579F2AB-0922-460A-9CCF-21DF32F3AA0D}"/>
              </a:ext>
            </a:extLst>
          </p:cNvPr>
          <p:cNvSpPr>
            <a:spLocks noGrp="1"/>
          </p:cNvSpPr>
          <p:nvPr>
            <p:ph type="pic" sz="quarter" idx="20"/>
          </p:nvPr>
        </p:nvSpPr>
        <p:spPr>
          <a:xfrm>
            <a:off x="6280201" y="4320000"/>
            <a:ext cx="1980000" cy="1260000"/>
          </a:xfrm>
          <a:prstGeom prst="rect">
            <a:avLst/>
          </a:prstGeom>
          <a:solidFill>
            <a:schemeClr val="bg1">
              <a:lumMod val="95000"/>
            </a:schemeClr>
          </a:solid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4" name="Picture Placeholder 29">
            <a:extLst>
              <a:ext uri="{FF2B5EF4-FFF2-40B4-BE49-F238E27FC236}">
                <a16:creationId xmlns:a16="http://schemas.microsoft.com/office/drawing/2014/main" id="{44C3B532-8317-4E32-BD3F-E2CA313AAEDE}"/>
              </a:ext>
            </a:extLst>
          </p:cNvPr>
          <p:cNvSpPr>
            <a:spLocks noGrp="1"/>
          </p:cNvSpPr>
          <p:nvPr>
            <p:ph type="pic" sz="quarter" idx="21"/>
          </p:nvPr>
        </p:nvSpPr>
        <p:spPr>
          <a:xfrm>
            <a:off x="4300201" y="4320000"/>
            <a:ext cx="1980000" cy="1260000"/>
          </a:xfrm>
          <a:prstGeom prst="rect">
            <a:avLst/>
          </a:prstGeom>
          <a:solidFill>
            <a:schemeClr val="bg1">
              <a:lumMod val="95000"/>
            </a:schemeClr>
          </a:solid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29334" b="60114"/>
          <a:stretch/>
        </p:blipFill>
        <p:spPr>
          <a:xfrm>
            <a:off x="4299000" y="5612271"/>
            <a:ext cx="7892999" cy="61257"/>
          </a:xfrm>
          <a:prstGeom prst="rect">
            <a:avLst/>
          </a:prstGeom>
        </p:spPr>
      </p:pic>
      <p:sp>
        <p:nvSpPr>
          <p:cNvPr id="6" name="Text Placeholder 5">
            <a:extLst>
              <a:ext uri="{FF2B5EF4-FFF2-40B4-BE49-F238E27FC236}">
                <a16:creationId xmlns:a16="http://schemas.microsoft.com/office/drawing/2014/main" id="{FB1CF518-449B-476B-A3E2-960B55585622}"/>
              </a:ext>
            </a:extLst>
          </p:cNvPr>
          <p:cNvSpPr>
            <a:spLocks noGrp="1"/>
          </p:cNvSpPr>
          <p:nvPr>
            <p:ph type="body" sz="quarter" idx="27" hasCustomPrompt="1"/>
          </p:nvPr>
        </p:nvSpPr>
        <p:spPr>
          <a:xfrm>
            <a:off x="0" y="424318"/>
            <a:ext cx="12192000" cy="466165"/>
          </a:xfrm>
        </p:spPr>
        <p:txBody>
          <a:bodyPr rIns="360000">
            <a:noAutofit/>
          </a:bodyPr>
          <a:lstStyle>
            <a:lvl1pPr algn="r">
              <a:defRPr lang="en-US" sz="2400" kern="1200" dirty="0" smtClean="0">
                <a:solidFill>
                  <a:srgbClr val="002060"/>
                </a:solidFill>
                <a:latin typeface="+mn-lt"/>
                <a:ea typeface="+mj-ea"/>
                <a:cs typeface="+mj-cs"/>
              </a:defRPr>
            </a:lvl1pPr>
          </a:lstStyle>
          <a:p>
            <a:pPr lvl="0"/>
            <a:r>
              <a:rPr lang="en-US" noProof="0"/>
              <a:t>subtitle lowercase</a:t>
            </a:r>
          </a:p>
        </p:txBody>
      </p:sp>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54761"/>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a:t>title </a:t>
            </a:r>
            <a:r>
              <a:rPr lang="en-GB" dirty="0"/>
              <a:t>(in ALL CAPS)</a:t>
            </a:r>
            <a:endParaRPr lang="en-US" noProof="0" dirty="0"/>
          </a:p>
        </p:txBody>
      </p:sp>
    </p:spTree>
    <p:extLst>
      <p:ext uri="{BB962C8B-B14F-4D97-AF65-F5344CB8AC3E}">
        <p14:creationId xmlns:p14="http://schemas.microsoft.com/office/powerpoint/2010/main" val="196293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ictures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F504528A-F05B-4C5B-BC16-2CFB9AAA1CE6}" type="datetime3">
              <a:rPr lang="en-US" noProof="0" smtClean="0"/>
              <a:t>11 March 2024</a:t>
            </a:fld>
            <a:endParaRPr lang="en-US" noProof="0"/>
          </a:p>
        </p:txBody>
      </p:sp>
      <p:sp>
        <p:nvSpPr>
          <p:cNvPr id="13" name="Tijdelijke aanduiding voor afbeelding 4">
            <a:extLst>
              <a:ext uri="{FF2B5EF4-FFF2-40B4-BE49-F238E27FC236}">
                <a16:creationId xmlns:a16="http://schemas.microsoft.com/office/drawing/2014/main" id="{98A4A320-9D37-6E4A-BC98-197108655593}"/>
              </a:ext>
            </a:extLst>
          </p:cNvPr>
          <p:cNvSpPr>
            <a:spLocks noGrp="1"/>
          </p:cNvSpPr>
          <p:nvPr>
            <p:ph type="pic" sz="quarter" idx="28"/>
          </p:nvPr>
        </p:nvSpPr>
        <p:spPr>
          <a:xfrm>
            <a:off x="8009164" y="1080000"/>
            <a:ext cx="4182836" cy="1971410"/>
          </a:xfrm>
          <a:solidFill>
            <a:schemeClr val="bg1">
              <a:lumMod val="95000"/>
            </a:schemeClr>
          </a:solidFill>
        </p:spPr>
        <p:txBody>
          <a:bodyPr/>
          <a:lstStyle/>
          <a:p>
            <a:r>
              <a:rPr lang="en-US" noProof="0"/>
              <a:t>Click icon to add picture</a:t>
            </a:r>
          </a:p>
        </p:txBody>
      </p:sp>
      <p:sp>
        <p:nvSpPr>
          <p:cNvPr id="16" name="Tijdelijke aanduiding voor afbeelding 4">
            <a:extLst>
              <a:ext uri="{FF2B5EF4-FFF2-40B4-BE49-F238E27FC236}">
                <a16:creationId xmlns:a16="http://schemas.microsoft.com/office/drawing/2014/main" id="{D394EAC2-DF71-5E4E-9454-379947F719C4}"/>
              </a:ext>
            </a:extLst>
          </p:cNvPr>
          <p:cNvSpPr>
            <a:spLocks noGrp="1"/>
          </p:cNvSpPr>
          <p:nvPr>
            <p:ph type="pic" sz="quarter" idx="29"/>
          </p:nvPr>
        </p:nvSpPr>
        <p:spPr>
          <a:xfrm>
            <a:off x="3713389" y="1080000"/>
            <a:ext cx="4182836" cy="1971410"/>
          </a:xfrm>
          <a:solidFill>
            <a:schemeClr val="bg1">
              <a:lumMod val="95000"/>
            </a:schemeClr>
          </a:solidFill>
        </p:spPr>
        <p:txBody>
          <a:bodyPr/>
          <a:lstStyle/>
          <a:p>
            <a:r>
              <a:rPr lang="en-US" noProof="0"/>
              <a:t>Click icon to add picture</a:t>
            </a:r>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7" name="Rechthoek 9">
            <a:extLst>
              <a:ext uri="{FF2B5EF4-FFF2-40B4-BE49-F238E27FC236}">
                <a16:creationId xmlns:a16="http://schemas.microsoft.com/office/drawing/2014/main" id="{24C31C44-9EFA-46BB-8159-57732FB3A307}"/>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Titel 9">
            <a:extLst>
              <a:ext uri="{FF2B5EF4-FFF2-40B4-BE49-F238E27FC236}">
                <a16:creationId xmlns:a16="http://schemas.microsoft.com/office/drawing/2014/main" id="{79D1732A-DEC6-4A17-B04E-2400D7F5E849}"/>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19" name="Content Placeholder 18">
            <a:extLst>
              <a:ext uri="{FF2B5EF4-FFF2-40B4-BE49-F238E27FC236}">
                <a16:creationId xmlns:a16="http://schemas.microsoft.com/office/drawing/2014/main" id="{D574ABFF-457A-4DF4-A444-B90741640AAE}"/>
              </a:ext>
            </a:extLst>
          </p:cNvPr>
          <p:cNvSpPr>
            <a:spLocks noGrp="1"/>
          </p:cNvSpPr>
          <p:nvPr>
            <p:ph sz="quarter" idx="31" hasCustomPrompt="1"/>
          </p:nvPr>
        </p:nvSpPr>
        <p:spPr>
          <a:xfrm>
            <a:off x="3713389" y="3146566"/>
            <a:ext cx="8353274" cy="2862800"/>
          </a:xfrm>
        </p:spPr>
        <p:txBody>
          <a:bodyPr lIns="180000" tIns="180000" rIns="180000" b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ijdelijke aanduiding voor afbeelding 13">
            <a:extLst>
              <a:ext uri="{FF2B5EF4-FFF2-40B4-BE49-F238E27FC236}">
                <a16:creationId xmlns:a16="http://schemas.microsoft.com/office/drawing/2014/main" id="{9BE984ED-93CB-4D11-84BB-77197CF33FFB}"/>
              </a:ext>
            </a:extLst>
          </p:cNvPr>
          <p:cNvSpPr>
            <a:spLocks noGrp="1"/>
          </p:cNvSpPr>
          <p:nvPr>
            <p:ph type="pic" sz="quarter" idx="26"/>
          </p:nvPr>
        </p:nvSpPr>
        <p:spPr>
          <a:xfrm>
            <a:off x="0" y="1080000"/>
            <a:ext cx="3600450" cy="4928481"/>
          </a:xfrm>
          <a:solidFill>
            <a:schemeClr val="bg1">
              <a:lumMod val="95000"/>
            </a:schemeClr>
          </a:solidFill>
        </p:spPr>
        <p:txBody>
          <a:bodyPr/>
          <a:lstStyle/>
          <a:p>
            <a:r>
              <a:rPr lang="en-US" noProof="0"/>
              <a:t>Click icon to add picture</a:t>
            </a:r>
          </a:p>
        </p:txBody>
      </p:sp>
      <p:sp>
        <p:nvSpPr>
          <p:cNvPr id="11" name="Tijdelijke aanduiding voor dianummer 5">
            <a:extLst>
              <a:ext uri="{FF2B5EF4-FFF2-40B4-BE49-F238E27FC236}">
                <a16:creationId xmlns:a16="http://schemas.microsoft.com/office/drawing/2014/main" id="{F3249A99-6862-4A6B-92E7-1AE711EB0BAC}"/>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204899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horizontal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DAD3969D-81F9-4646-84E3-B06034E75A40}" type="datetime3">
              <a:rPr lang="en-US" noProof="0" smtClean="0"/>
              <a:t>11 March 2024</a:t>
            </a:fld>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7" name="Rechthoek 9">
            <a:extLst>
              <a:ext uri="{FF2B5EF4-FFF2-40B4-BE49-F238E27FC236}">
                <a16:creationId xmlns:a16="http://schemas.microsoft.com/office/drawing/2014/main" id="{24C31C44-9EFA-46BB-8159-57732FB3A307}"/>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Titel 9">
            <a:extLst>
              <a:ext uri="{FF2B5EF4-FFF2-40B4-BE49-F238E27FC236}">
                <a16:creationId xmlns:a16="http://schemas.microsoft.com/office/drawing/2014/main" id="{79D1732A-DEC6-4A17-B04E-2400D7F5E849}"/>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19" name="Content Placeholder 18">
            <a:extLst>
              <a:ext uri="{FF2B5EF4-FFF2-40B4-BE49-F238E27FC236}">
                <a16:creationId xmlns:a16="http://schemas.microsoft.com/office/drawing/2014/main" id="{D574ABFF-457A-4DF4-A444-B90741640AAE}"/>
              </a:ext>
            </a:extLst>
          </p:cNvPr>
          <p:cNvSpPr>
            <a:spLocks noGrp="1"/>
          </p:cNvSpPr>
          <p:nvPr>
            <p:ph sz="quarter" idx="31" hasCustomPrompt="1"/>
          </p:nvPr>
        </p:nvSpPr>
        <p:spPr>
          <a:xfrm>
            <a:off x="3713389" y="3528454"/>
            <a:ext cx="8353274" cy="2474935"/>
          </a:xfrm>
        </p:spPr>
        <p:txBody>
          <a:bodyPr lIns="180000" tIns="180000" rIns="180000" b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ijdelijke aanduiding voor afbeelding 13">
            <a:extLst>
              <a:ext uri="{FF2B5EF4-FFF2-40B4-BE49-F238E27FC236}">
                <a16:creationId xmlns:a16="http://schemas.microsoft.com/office/drawing/2014/main" id="{9BE984ED-93CB-4D11-84BB-77197CF33FFB}"/>
              </a:ext>
            </a:extLst>
          </p:cNvPr>
          <p:cNvSpPr>
            <a:spLocks noGrp="1"/>
          </p:cNvSpPr>
          <p:nvPr>
            <p:ph type="pic" sz="quarter" idx="26"/>
          </p:nvPr>
        </p:nvSpPr>
        <p:spPr>
          <a:xfrm>
            <a:off x="0" y="1080000"/>
            <a:ext cx="3600450" cy="4928481"/>
          </a:xfrm>
          <a:solidFill>
            <a:schemeClr val="bg1">
              <a:lumMod val="95000"/>
            </a:schemeClr>
          </a:solidFill>
        </p:spPr>
        <p:txBody>
          <a:bodyPr/>
          <a:lstStyle/>
          <a:p>
            <a:r>
              <a:rPr lang="en-US" noProof="0"/>
              <a:t>Click icon to add picture</a:t>
            </a:r>
          </a:p>
        </p:txBody>
      </p:sp>
      <p:sp>
        <p:nvSpPr>
          <p:cNvPr id="11" name="Content Placeholder 18">
            <a:extLst>
              <a:ext uri="{FF2B5EF4-FFF2-40B4-BE49-F238E27FC236}">
                <a16:creationId xmlns:a16="http://schemas.microsoft.com/office/drawing/2014/main" id="{AF81BDAB-3963-49ED-9B22-74B8C4C87736}"/>
              </a:ext>
            </a:extLst>
          </p:cNvPr>
          <p:cNvSpPr>
            <a:spLocks noGrp="1"/>
          </p:cNvSpPr>
          <p:nvPr>
            <p:ph sz="quarter" idx="32" hasCustomPrompt="1"/>
          </p:nvPr>
        </p:nvSpPr>
        <p:spPr>
          <a:xfrm>
            <a:off x="3713389" y="1080000"/>
            <a:ext cx="8353274" cy="2314397"/>
          </a:xfrm>
        </p:spPr>
        <p:txBody>
          <a:bodyPr lIns="180000" tIns="180000" rIns="180000" bIns="18000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ijdelijke aanduiding voor dianummer 5">
            <a:extLst>
              <a:ext uri="{FF2B5EF4-FFF2-40B4-BE49-F238E27FC236}">
                <a16:creationId xmlns:a16="http://schemas.microsoft.com/office/drawing/2014/main" id="{1B6A4DE9-E3EA-41B5-9EA0-E03B6981A20D}"/>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222530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1B30F805-128D-4A46-BEAC-90BABED2F295}" type="datetime3">
              <a:rPr lang="en-US" noProof="0" smtClean="0"/>
              <a:t>11 March 2024</a:t>
            </a:fld>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3" name="Rechthoek 9">
            <a:extLst>
              <a:ext uri="{FF2B5EF4-FFF2-40B4-BE49-F238E27FC236}">
                <a16:creationId xmlns:a16="http://schemas.microsoft.com/office/drawing/2014/main" id="{3C9BA70C-00AF-4D21-8263-F507529FD586}"/>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Titel 9">
            <a:extLst>
              <a:ext uri="{FF2B5EF4-FFF2-40B4-BE49-F238E27FC236}">
                <a16:creationId xmlns:a16="http://schemas.microsoft.com/office/drawing/2014/main" id="{7B7AE170-89B5-4DC3-B308-D0519E4D3E7A}"/>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10" name="Tijdelijke aanduiding voor dianummer 5">
            <a:extLst>
              <a:ext uri="{FF2B5EF4-FFF2-40B4-BE49-F238E27FC236}">
                <a16:creationId xmlns:a16="http://schemas.microsoft.com/office/drawing/2014/main" id="{EA5B320F-7462-4D05-8C52-0C60307784E4}"/>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
        <p:nvSpPr>
          <p:cNvPr id="16" name="Content Placeholder 8">
            <a:extLst>
              <a:ext uri="{FF2B5EF4-FFF2-40B4-BE49-F238E27FC236}">
                <a16:creationId xmlns:a16="http://schemas.microsoft.com/office/drawing/2014/main" id="{89AE2815-C39E-4377-91F5-492C83DFC205}"/>
              </a:ext>
            </a:extLst>
          </p:cNvPr>
          <p:cNvSpPr>
            <a:spLocks noGrp="1"/>
          </p:cNvSpPr>
          <p:nvPr>
            <p:ph sz="quarter" idx="34" hasCustomPrompt="1"/>
          </p:nvPr>
        </p:nvSpPr>
        <p:spPr>
          <a:xfrm>
            <a:off x="6151184" y="1080000"/>
            <a:ext cx="5940000" cy="4921015"/>
          </a:xfrm>
        </p:spPr>
        <p:txBody>
          <a:bodyPr lIns="180000" tIns="180000" rIns="36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7" name="Content Placeholder 8">
            <a:extLst>
              <a:ext uri="{FF2B5EF4-FFF2-40B4-BE49-F238E27FC236}">
                <a16:creationId xmlns:a16="http://schemas.microsoft.com/office/drawing/2014/main" id="{B66E5929-E716-48D1-B721-6188699C5ED2}"/>
              </a:ext>
            </a:extLst>
          </p:cNvPr>
          <p:cNvSpPr>
            <a:spLocks noGrp="1"/>
          </p:cNvSpPr>
          <p:nvPr>
            <p:ph sz="quarter" idx="35" hasCustomPrompt="1"/>
          </p:nvPr>
        </p:nvSpPr>
        <p:spPr>
          <a:xfrm>
            <a:off x="108000" y="1080000"/>
            <a:ext cx="5940000" cy="4921015"/>
          </a:xfrm>
        </p:spPr>
        <p:txBody>
          <a:bodyPr lIns="180000" tIns="180000" rIns="18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Tree>
    <p:extLst>
      <p:ext uri="{BB962C8B-B14F-4D97-AF65-F5344CB8AC3E}">
        <p14:creationId xmlns:p14="http://schemas.microsoft.com/office/powerpoint/2010/main" val="377532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E42707D2-6F2A-4333-9A47-62D37403547F}" type="datetime3">
              <a:rPr lang="en-US" noProof="0" smtClean="0"/>
              <a:t>11 March 2024</a:t>
            </a:fld>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9" name="Content Placeholder 8">
            <a:extLst>
              <a:ext uri="{FF2B5EF4-FFF2-40B4-BE49-F238E27FC236}">
                <a16:creationId xmlns:a16="http://schemas.microsoft.com/office/drawing/2014/main" id="{FD4FB1E4-73E4-4AA8-804F-E606613D87EB}"/>
              </a:ext>
            </a:extLst>
          </p:cNvPr>
          <p:cNvSpPr>
            <a:spLocks noGrp="1"/>
          </p:cNvSpPr>
          <p:nvPr>
            <p:ph sz="quarter" idx="32" hasCustomPrompt="1"/>
          </p:nvPr>
        </p:nvSpPr>
        <p:spPr>
          <a:xfrm>
            <a:off x="8168496" y="1080000"/>
            <a:ext cx="3922688" cy="4921015"/>
          </a:xfrm>
        </p:spPr>
        <p:txBody>
          <a:bodyPr lIns="180000" tIns="180000" rIns="36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2" name="Content Placeholder 8">
            <a:extLst>
              <a:ext uri="{FF2B5EF4-FFF2-40B4-BE49-F238E27FC236}">
                <a16:creationId xmlns:a16="http://schemas.microsoft.com/office/drawing/2014/main" id="{9DEB4385-D463-4331-997F-0A8EF2721B2B}"/>
              </a:ext>
            </a:extLst>
          </p:cNvPr>
          <p:cNvSpPr>
            <a:spLocks noGrp="1"/>
          </p:cNvSpPr>
          <p:nvPr>
            <p:ph sz="quarter" idx="33" hasCustomPrompt="1"/>
          </p:nvPr>
        </p:nvSpPr>
        <p:spPr>
          <a:xfrm>
            <a:off x="108000" y="1080000"/>
            <a:ext cx="3924000" cy="4921015"/>
          </a:xfrm>
        </p:spPr>
        <p:txBody>
          <a:bodyPr lIns="180000" tIns="180000" rIns="18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3" name="Rechthoek 9">
            <a:extLst>
              <a:ext uri="{FF2B5EF4-FFF2-40B4-BE49-F238E27FC236}">
                <a16:creationId xmlns:a16="http://schemas.microsoft.com/office/drawing/2014/main" id="{3C9BA70C-00AF-4D21-8263-F507529FD586}"/>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Titel 9">
            <a:extLst>
              <a:ext uri="{FF2B5EF4-FFF2-40B4-BE49-F238E27FC236}">
                <a16:creationId xmlns:a16="http://schemas.microsoft.com/office/drawing/2014/main" id="{7B7AE170-89B5-4DC3-B308-D0519E4D3E7A}"/>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8" name="Content Placeholder 8">
            <a:extLst>
              <a:ext uri="{FF2B5EF4-FFF2-40B4-BE49-F238E27FC236}">
                <a16:creationId xmlns:a16="http://schemas.microsoft.com/office/drawing/2014/main" id="{027BDEC0-FDB8-40DD-AA64-2BE34786FADF}"/>
              </a:ext>
            </a:extLst>
          </p:cNvPr>
          <p:cNvSpPr>
            <a:spLocks noGrp="1"/>
          </p:cNvSpPr>
          <p:nvPr>
            <p:ph sz="quarter" idx="34" hasCustomPrompt="1"/>
          </p:nvPr>
        </p:nvSpPr>
        <p:spPr>
          <a:xfrm>
            <a:off x="4134000" y="1080000"/>
            <a:ext cx="3924000" cy="4921015"/>
          </a:xfrm>
        </p:spPr>
        <p:txBody>
          <a:bodyPr lIns="180000" tIns="180000" rIns="18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1" name="Tijdelijke aanduiding voor dianummer 5">
            <a:extLst>
              <a:ext uri="{FF2B5EF4-FFF2-40B4-BE49-F238E27FC236}">
                <a16:creationId xmlns:a16="http://schemas.microsoft.com/office/drawing/2014/main" id="{D03646B6-F95D-4E8E-B69E-F99C4A1DBD9A}"/>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354737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w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64F03BEE-6591-4EEA-923C-4A6D11E3321C}" type="datetime3">
              <a:rPr lang="en-US" noProof="0" smtClean="0"/>
              <a:t>11 March 2024</a:t>
            </a:fld>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3" name="Rechthoek 9">
            <a:extLst>
              <a:ext uri="{FF2B5EF4-FFF2-40B4-BE49-F238E27FC236}">
                <a16:creationId xmlns:a16="http://schemas.microsoft.com/office/drawing/2014/main" id="{3C9BA70C-00AF-4D21-8263-F507529FD586}"/>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Titel 9">
            <a:extLst>
              <a:ext uri="{FF2B5EF4-FFF2-40B4-BE49-F238E27FC236}">
                <a16:creationId xmlns:a16="http://schemas.microsoft.com/office/drawing/2014/main" id="{7B7AE170-89B5-4DC3-B308-D0519E4D3E7A}"/>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10" name="Tijdelijke aanduiding voor dianummer 5">
            <a:extLst>
              <a:ext uri="{FF2B5EF4-FFF2-40B4-BE49-F238E27FC236}">
                <a16:creationId xmlns:a16="http://schemas.microsoft.com/office/drawing/2014/main" id="{242A3490-FE25-4047-BE68-7F58E393B369}"/>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
        <p:nvSpPr>
          <p:cNvPr id="11" name="Content Placeholder 8">
            <a:extLst>
              <a:ext uri="{FF2B5EF4-FFF2-40B4-BE49-F238E27FC236}">
                <a16:creationId xmlns:a16="http://schemas.microsoft.com/office/drawing/2014/main" id="{BDA3840A-A1A7-481A-9055-A57D71F60C76}"/>
              </a:ext>
            </a:extLst>
          </p:cNvPr>
          <p:cNvSpPr>
            <a:spLocks noGrp="1"/>
          </p:cNvSpPr>
          <p:nvPr>
            <p:ph sz="quarter" idx="33" hasCustomPrompt="1"/>
          </p:nvPr>
        </p:nvSpPr>
        <p:spPr>
          <a:xfrm>
            <a:off x="108000" y="1080000"/>
            <a:ext cx="3924000" cy="4921015"/>
          </a:xfrm>
        </p:spPr>
        <p:txBody>
          <a:bodyPr lIns="180000" tIns="180000" rIns="18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5" name="Content Placeholder 8">
            <a:extLst>
              <a:ext uri="{FF2B5EF4-FFF2-40B4-BE49-F238E27FC236}">
                <a16:creationId xmlns:a16="http://schemas.microsoft.com/office/drawing/2014/main" id="{D26D4A26-8812-45E9-A244-5BFE80CFC465}"/>
              </a:ext>
            </a:extLst>
          </p:cNvPr>
          <p:cNvSpPr>
            <a:spLocks noGrp="1"/>
          </p:cNvSpPr>
          <p:nvPr>
            <p:ph sz="quarter" idx="34" hasCustomPrompt="1"/>
          </p:nvPr>
        </p:nvSpPr>
        <p:spPr>
          <a:xfrm>
            <a:off x="4134000" y="1080000"/>
            <a:ext cx="7950000" cy="4921015"/>
          </a:xfrm>
        </p:spPr>
        <p:txBody>
          <a:bodyPr lIns="180000" tIns="180000" rIns="18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Tree>
    <p:extLst>
      <p:ext uri="{BB962C8B-B14F-4D97-AF65-F5344CB8AC3E}">
        <p14:creationId xmlns:p14="http://schemas.microsoft.com/office/powerpoint/2010/main" val="263325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wid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C62BBEFC-34FE-4486-9CED-D6DD5EC26C4B}" type="datetime3">
              <a:rPr lang="en-US" noProof="0" smtClean="0"/>
              <a:t>11 March 2024</a:t>
            </a:fld>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3" name="Rechthoek 9">
            <a:extLst>
              <a:ext uri="{FF2B5EF4-FFF2-40B4-BE49-F238E27FC236}">
                <a16:creationId xmlns:a16="http://schemas.microsoft.com/office/drawing/2014/main" id="{3C9BA70C-00AF-4D21-8263-F507529FD586}"/>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Titel 9">
            <a:extLst>
              <a:ext uri="{FF2B5EF4-FFF2-40B4-BE49-F238E27FC236}">
                <a16:creationId xmlns:a16="http://schemas.microsoft.com/office/drawing/2014/main" id="{7B7AE170-89B5-4DC3-B308-D0519E4D3E7A}"/>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10" name="Tijdelijke aanduiding voor dianummer 5">
            <a:extLst>
              <a:ext uri="{FF2B5EF4-FFF2-40B4-BE49-F238E27FC236}">
                <a16:creationId xmlns:a16="http://schemas.microsoft.com/office/drawing/2014/main" id="{62461138-5A38-4013-B7C1-1EC7FFAF92B7}"/>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
        <p:nvSpPr>
          <p:cNvPr id="11" name="Content Placeholder 8">
            <a:extLst>
              <a:ext uri="{FF2B5EF4-FFF2-40B4-BE49-F238E27FC236}">
                <a16:creationId xmlns:a16="http://schemas.microsoft.com/office/drawing/2014/main" id="{D902E22A-D184-420C-84BB-655FE0DE4A73}"/>
              </a:ext>
            </a:extLst>
          </p:cNvPr>
          <p:cNvSpPr>
            <a:spLocks noGrp="1"/>
          </p:cNvSpPr>
          <p:nvPr>
            <p:ph sz="quarter" idx="32" hasCustomPrompt="1"/>
          </p:nvPr>
        </p:nvSpPr>
        <p:spPr>
          <a:xfrm>
            <a:off x="8168496" y="1080000"/>
            <a:ext cx="3922688" cy="4921015"/>
          </a:xfrm>
        </p:spPr>
        <p:txBody>
          <a:bodyPr lIns="180000" tIns="180000" rIns="36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7" name="Content Placeholder 8">
            <a:extLst>
              <a:ext uri="{FF2B5EF4-FFF2-40B4-BE49-F238E27FC236}">
                <a16:creationId xmlns:a16="http://schemas.microsoft.com/office/drawing/2014/main" id="{3274C981-080E-445B-BBC6-47090FD90E2D}"/>
              </a:ext>
            </a:extLst>
          </p:cNvPr>
          <p:cNvSpPr>
            <a:spLocks noGrp="1"/>
          </p:cNvSpPr>
          <p:nvPr>
            <p:ph sz="quarter" idx="33" hasCustomPrompt="1"/>
          </p:nvPr>
        </p:nvSpPr>
        <p:spPr>
          <a:xfrm>
            <a:off x="108000" y="1080000"/>
            <a:ext cx="7950000" cy="4921015"/>
          </a:xfrm>
        </p:spPr>
        <p:txBody>
          <a:bodyPr lIns="180000" tIns="180000" rIns="18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Tree>
    <p:extLst>
      <p:ext uri="{BB962C8B-B14F-4D97-AF65-F5344CB8AC3E}">
        <p14:creationId xmlns:p14="http://schemas.microsoft.com/office/powerpoint/2010/main" val="385192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siz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9BC6AB2B-1F2F-4ABB-9D1A-0DA03988A605}" type="datetime3">
              <a:rPr lang="en-US" noProof="0" smtClean="0"/>
              <a:t>11 March 2024</a:t>
            </a:fld>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3" name="Rechthoek 9">
            <a:extLst>
              <a:ext uri="{FF2B5EF4-FFF2-40B4-BE49-F238E27FC236}">
                <a16:creationId xmlns:a16="http://schemas.microsoft.com/office/drawing/2014/main" id="{3C9BA70C-00AF-4D21-8263-F507529FD586}"/>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Titel 9">
            <a:extLst>
              <a:ext uri="{FF2B5EF4-FFF2-40B4-BE49-F238E27FC236}">
                <a16:creationId xmlns:a16="http://schemas.microsoft.com/office/drawing/2014/main" id="{7B7AE170-89B5-4DC3-B308-D0519E4D3E7A}"/>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11" name="Tijdelijke aanduiding voor dianummer 5">
            <a:extLst>
              <a:ext uri="{FF2B5EF4-FFF2-40B4-BE49-F238E27FC236}">
                <a16:creationId xmlns:a16="http://schemas.microsoft.com/office/drawing/2014/main" id="{2D09C000-E05C-4980-819B-FB6B29D0066A}"/>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
        <p:nvSpPr>
          <p:cNvPr id="10" name="Content Placeholder 8">
            <a:extLst>
              <a:ext uri="{FF2B5EF4-FFF2-40B4-BE49-F238E27FC236}">
                <a16:creationId xmlns:a16="http://schemas.microsoft.com/office/drawing/2014/main" id="{8F6724CD-8270-494F-BD1E-43FF3CF20F3B}"/>
              </a:ext>
            </a:extLst>
          </p:cNvPr>
          <p:cNvSpPr>
            <a:spLocks noGrp="1"/>
          </p:cNvSpPr>
          <p:nvPr>
            <p:ph sz="quarter" idx="35" hasCustomPrompt="1"/>
          </p:nvPr>
        </p:nvSpPr>
        <p:spPr>
          <a:xfrm>
            <a:off x="8168496" y="3181023"/>
            <a:ext cx="3922688" cy="2819992"/>
          </a:xfrm>
        </p:spPr>
        <p:txBody>
          <a:bodyPr lIns="180000" tIns="180000" rIns="36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5" name="Content Placeholder 8">
            <a:extLst>
              <a:ext uri="{FF2B5EF4-FFF2-40B4-BE49-F238E27FC236}">
                <a16:creationId xmlns:a16="http://schemas.microsoft.com/office/drawing/2014/main" id="{D394DF87-4006-4789-BE9D-1C8EAB3D76E7}"/>
              </a:ext>
            </a:extLst>
          </p:cNvPr>
          <p:cNvSpPr>
            <a:spLocks noGrp="1"/>
          </p:cNvSpPr>
          <p:nvPr>
            <p:ph sz="quarter" idx="33" hasCustomPrompt="1"/>
          </p:nvPr>
        </p:nvSpPr>
        <p:spPr>
          <a:xfrm>
            <a:off x="108000" y="1080000"/>
            <a:ext cx="7950000" cy="4921015"/>
          </a:xfrm>
        </p:spPr>
        <p:txBody>
          <a:bodyPr lIns="180000" tIns="180000" rIns="18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
        <p:nvSpPr>
          <p:cNvPr id="17" name="Content Placeholder 8">
            <a:extLst>
              <a:ext uri="{FF2B5EF4-FFF2-40B4-BE49-F238E27FC236}">
                <a16:creationId xmlns:a16="http://schemas.microsoft.com/office/drawing/2014/main" id="{EDC01E1A-E290-40B9-9791-1043CB30DAA9}"/>
              </a:ext>
            </a:extLst>
          </p:cNvPr>
          <p:cNvSpPr>
            <a:spLocks noGrp="1"/>
          </p:cNvSpPr>
          <p:nvPr>
            <p:ph sz="quarter" idx="36" hasCustomPrompt="1"/>
          </p:nvPr>
        </p:nvSpPr>
        <p:spPr>
          <a:xfrm>
            <a:off x="8168496" y="1080001"/>
            <a:ext cx="3922688" cy="1980000"/>
          </a:xfrm>
        </p:spPr>
        <p:txBody>
          <a:bodyPr lIns="180000" tIns="180000" rIns="360000" bIns="180000">
            <a:normAutofit/>
          </a:bodyPr>
          <a:lstStyle>
            <a:lvl1pPr marL="0">
              <a:defRPr sz="160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0">
              <a:defRPr sz="16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285750" indent="-285750">
              <a:buFont typeface="Arial" panose="020B0604020202020204" pitchFamily="34" charset="0"/>
              <a:buChar char="•"/>
              <a:defRPr sz="1600">
                <a:solidFill>
                  <a:schemeClr val="tx1">
                    <a:lumMod val="65000"/>
                    <a:lumOff val="35000"/>
                  </a:schemeClr>
                </a:solidFill>
              </a:defRPr>
            </a:lvl3pPr>
            <a:lvl4pPr marL="0">
              <a:defRPr sz="1200">
                <a:solidFill>
                  <a:schemeClr val="tx1">
                    <a:lumMod val="65000"/>
                    <a:lumOff val="35000"/>
                  </a:schemeClr>
                </a:solidFill>
              </a:defRPr>
            </a:lvl4pPr>
            <a:lvl5pPr marL="0">
              <a:defRPr sz="1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noProof="0" dirty="0"/>
              <a:t>Body text</a:t>
            </a:r>
          </a:p>
          <a:p>
            <a:pPr lvl="1"/>
            <a:r>
              <a:rPr lang="en-US" noProof="0" dirty="0"/>
              <a:t>Heading body text</a:t>
            </a:r>
          </a:p>
          <a:p>
            <a:pPr lvl="1"/>
            <a:endParaRPr lang="en-US" noProof="0" dirty="0"/>
          </a:p>
          <a:p>
            <a:pPr lvl="2"/>
            <a:r>
              <a:rPr lang="en-US" noProof="0" dirty="0"/>
              <a:t>List</a:t>
            </a:r>
          </a:p>
          <a:p>
            <a:pPr lvl="3"/>
            <a:r>
              <a:rPr lang="en-US" noProof="0" dirty="0"/>
              <a:t>Description</a:t>
            </a:r>
          </a:p>
          <a:p>
            <a:pPr lvl="4"/>
            <a:r>
              <a:rPr lang="en-US" noProof="0" dirty="0"/>
              <a:t>Description bold</a:t>
            </a:r>
          </a:p>
        </p:txBody>
      </p:sp>
    </p:spTree>
    <p:extLst>
      <p:ext uri="{BB962C8B-B14F-4D97-AF65-F5344CB8AC3E}">
        <p14:creationId xmlns:p14="http://schemas.microsoft.com/office/powerpoint/2010/main" val="15806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Ecowise">
    <p:spTree>
      <p:nvGrpSpPr>
        <p:cNvPr id="1" name=""/>
        <p:cNvGrpSpPr/>
        <p:nvPr/>
      </p:nvGrpSpPr>
      <p:grpSpPr>
        <a:xfrm>
          <a:off x="0" y="0"/>
          <a:ext cx="0" cy="0"/>
          <a:chOff x="0" y="0"/>
          <a:chExt cx="0" cy="0"/>
        </a:xfrm>
      </p:grpSpPr>
      <p:pic>
        <p:nvPicPr>
          <p:cNvPr id="48" name="Afbeelding 47">
            <a:extLst>
              <a:ext uri="{FF2B5EF4-FFF2-40B4-BE49-F238E27FC236}">
                <a16:creationId xmlns:a16="http://schemas.microsoft.com/office/drawing/2014/main" id="{A7514D13-809C-4293-BF04-18AFF79DE0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2030" y="3363181"/>
            <a:ext cx="2510134" cy="2511901"/>
          </a:xfrm>
          <a:prstGeom prst="rect">
            <a:avLst/>
          </a:prstGeom>
        </p:spPr>
      </p:pic>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9BA088B1-E2EB-44BC-A008-566EDDC3C073}" type="datetime3">
              <a:rPr lang="en-US" noProof="0" smtClean="0"/>
              <a:t>11 March 2024</a:t>
            </a:fld>
            <a:endParaRPr lang="en-US" noProof="0" dirty="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dirty="0"/>
          </a:p>
        </p:txBody>
      </p:sp>
      <p:sp>
        <p:nvSpPr>
          <p:cNvPr id="17" name="Rechthoek 9">
            <a:extLst>
              <a:ext uri="{FF2B5EF4-FFF2-40B4-BE49-F238E27FC236}">
                <a16:creationId xmlns:a16="http://schemas.microsoft.com/office/drawing/2014/main" id="{24C31C44-9EFA-46BB-8159-57732FB3A307}"/>
              </a:ext>
            </a:extLst>
          </p:cNvPr>
          <p:cNvSpPr/>
          <p:nvPr userDrawn="1"/>
        </p:nvSpPr>
        <p:spPr>
          <a:xfrm>
            <a:off x="0" y="4410"/>
            <a:ext cx="10083796"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jdelijke aanduiding voor dianummer 5">
            <a:extLst>
              <a:ext uri="{FF2B5EF4-FFF2-40B4-BE49-F238E27FC236}">
                <a16:creationId xmlns:a16="http://schemas.microsoft.com/office/drawing/2014/main" id="{1B6A4DE9-E3EA-41B5-9EA0-E03B6981A20D}"/>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dirty="0"/>
          </a:p>
        </p:txBody>
      </p:sp>
      <p:sp>
        <p:nvSpPr>
          <p:cNvPr id="5" name="Tijdelijke aanduiding voor tekst 4">
            <a:extLst>
              <a:ext uri="{FF2B5EF4-FFF2-40B4-BE49-F238E27FC236}">
                <a16:creationId xmlns:a16="http://schemas.microsoft.com/office/drawing/2014/main" id="{0D3631D0-D65B-4570-82BB-5D8B34C648D1}"/>
              </a:ext>
            </a:extLst>
          </p:cNvPr>
          <p:cNvSpPr>
            <a:spLocks noGrp="1"/>
          </p:cNvSpPr>
          <p:nvPr>
            <p:ph type="body" sz="quarter" idx="32"/>
          </p:nvPr>
        </p:nvSpPr>
        <p:spPr>
          <a:xfrm>
            <a:off x="300862" y="1118307"/>
            <a:ext cx="5311662" cy="1358754"/>
          </a:xfrm>
        </p:spPr>
        <p:txBody>
          <a:bodyPr lIns="0">
            <a:noAutofit/>
          </a:bodyPr>
          <a:lstStyle>
            <a:lvl1pPr>
              <a:spcBef>
                <a:spcPts val="0"/>
              </a:spcBef>
              <a:defRPr sz="1000">
                <a:solidFill>
                  <a:schemeClr val="tx1"/>
                </a:solidFill>
              </a:defRPr>
            </a:lvl1pPr>
            <a:lvl2pPr>
              <a:spcBef>
                <a:spcPts val="1200"/>
              </a:spcBef>
              <a:defRPr sz="1000">
                <a:solidFill>
                  <a:schemeClr val="tx1"/>
                </a:solidFill>
              </a:defRPr>
            </a:lvl2pPr>
            <a:lvl3pPr>
              <a:spcBef>
                <a:spcPts val="0"/>
              </a:spcBef>
              <a:defRPr sz="1000">
                <a:solidFill>
                  <a:schemeClr val="tx1"/>
                </a:solidFill>
              </a:defRPr>
            </a:lvl3pPr>
          </a:lstStyle>
          <a:p>
            <a:pPr lvl="0"/>
            <a:r>
              <a:rPr lang="en-US" noProof="0"/>
              <a:t>Edit Master text styles</a:t>
            </a:r>
          </a:p>
          <a:p>
            <a:pPr lvl="1"/>
            <a:r>
              <a:rPr lang="en-US" noProof="0"/>
              <a:t>Second level</a:t>
            </a:r>
          </a:p>
          <a:p>
            <a:pPr lvl="2"/>
            <a:r>
              <a:rPr lang="en-US" noProof="0"/>
              <a:t>Third level</a:t>
            </a:r>
          </a:p>
        </p:txBody>
      </p:sp>
      <p:sp>
        <p:nvSpPr>
          <p:cNvPr id="15" name="Tijdelijke aanduiding voor tekst 12">
            <a:extLst>
              <a:ext uri="{FF2B5EF4-FFF2-40B4-BE49-F238E27FC236}">
                <a16:creationId xmlns:a16="http://schemas.microsoft.com/office/drawing/2014/main" id="{4E32724E-CFCC-4C65-BD50-07A60CC1803B}"/>
              </a:ext>
            </a:extLst>
          </p:cNvPr>
          <p:cNvSpPr>
            <a:spLocks noGrp="1"/>
          </p:cNvSpPr>
          <p:nvPr>
            <p:ph type="body" sz="quarter" idx="17" hasCustomPrompt="1"/>
          </p:nvPr>
        </p:nvSpPr>
        <p:spPr>
          <a:xfrm>
            <a:off x="3165724" y="3404474"/>
            <a:ext cx="1012634" cy="360000"/>
          </a:xfrm>
        </p:spPr>
        <p:txBody>
          <a:bodyPr>
            <a:noAutofit/>
          </a:bodyPr>
          <a:lstStyle>
            <a:lvl1pPr marL="0" indent="0">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16" name="Tijdelijke aanduiding voor tekst 12">
            <a:extLst>
              <a:ext uri="{FF2B5EF4-FFF2-40B4-BE49-F238E27FC236}">
                <a16:creationId xmlns:a16="http://schemas.microsoft.com/office/drawing/2014/main" id="{F652CC32-AA64-4EBF-8623-A01F13DC1EE4}"/>
              </a:ext>
            </a:extLst>
          </p:cNvPr>
          <p:cNvSpPr>
            <a:spLocks noGrp="1"/>
          </p:cNvSpPr>
          <p:nvPr>
            <p:ph type="body" sz="quarter" idx="18" hasCustomPrompt="1"/>
          </p:nvPr>
        </p:nvSpPr>
        <p:spPr>
          <a:xfrm>
            <a:off x="3211399" y="5459512"/>
            <a:ext cx="1012634" cy="360000"/>
          </a:xfrm>
        </p:spPr>
        <p:txBody>
          <a:bodyPr>
            <a:noAutofit/>
          </a:bodyPr>
          <a:lstStyle>
            <a:lvl1pPr marL="0" indent="0">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 </a:t>
            </a:r>
          </a:p>
        </p:txBody>
      </p:sp>
      <p:sp>
        <p:nvSpPr>
          <p:cNvPr id="20" name="Tijdelijke aanduiding voor tekst 12">
            <a:extLst>
              <a:ext uri="{FF2B5EF4-FFF2-40B4-BE49-F238E27FC236}">
                <a16:creationId xmlns:a16="http://schemas.microsoft.com/office/drawing/2014/main" id="{A78ED58E-2B61-45B9-A05D-4B6EA02A1240}"/>
              </a:ext>
            </a:extLst>
          </p:cNvPr>
          <p:cNvSpPr>
            <a:spLocks noGrp="1"/>
          </p:cNvSpPr>
          <p:nvPr>
            <p:ph type="body" sz="quarter" idx="19" hasCustomPrompt="1"/>
          </p:nvPr>
        </p:nvSpPr>
        <p:spPr>
          <a:xfrm>
            <a:off x="738184" y="3404474"/>
            <a:ext cx="803916" cy="360000"/>
          </a:xfrm>
        </p:spPr>
        <p:txBody>
          <a:bodyPr>
            <a:noAutofit/>
          </a:bodyPr>
          <a:lstStyle>
            <a:lvl1pPr marL="0" indent="0" algn="l">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21" name="Tijdelijke aanduiding voor tekst 12">
            <a:extLst>
              <a:ext uri="{FF2B5EF4-FFF2-40B4-BE49-F238E27FC236}">
                <a16:creationId xmlns:a16="http://schemas.microsoft.com/office/drawing/2014/main" id="{03011FB3-1EC4-474A-AA40-5B4712106406}"/>
              </a:ext>
            </a:extLst>
          </p:cNvPr>
          <p:cNvSpPr>
            <a:spLocks noGrp="1"/>
          </p:cNvSpPr>
          <p:nvPr>
            <p:ph type="body" sz="quarter" idx="20" hasCustomPrompt="1"/>
          </p:nvPr>
        </p:nvSpPr>
        <p:spPr>
          <a:xfrm>
            <a:off x="675378" y="5482685"/>
            <a:ext cx="866722" cy="360000"/>
          </a:xfrm>
        </p:spPr>
        <p:txBody>
          <a:bodyPr>
            <a:noAutofit/>
          </a:bodyPr>
          <a:lstStyle>
            <a:lvl1pPr marL="0" indent="0" algn="l">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22" name="Tijdelijke aanduiding voor tekst 12">
            <a:extLst>
              <a:ext uri="{FF2B5EF4-FFF2-40B4-BE49-F238E27FC236}">
                <a16:creationId xmlns:a16="http://schemas.microsoft.com/office/drawing/2014/main" id="{46AFB1CF-F836-4B9A-B870-ADE8EAED6764}"/>
              </a:ext>
            </a:extLst>
          </p:cNvPr>
          <p:cNvSpPr>
            <a:spLocks noGrp="1"/>
          </p:cNvSpPr>
          <p:nvPr>
            <p:ph type="body" sz="quarter" idx="21" hasCustomPrompt="1"/>
          </p:nvPr>
        </p:nvSpPr>
        <p:spPr>
          <a:xfrm>
            <a:off x="2355390" y="4704993"/>
            <a:ext cx="810333" cy="600393"/>
          </a:xfrm>
        </p:spPr>
        <p:txBody>
          <a:bodyPr>
            <a:noAutofit/>
          </a:bodyPr>
          <a:lstStyle>
            <a:lvl1pPr marL="0" indent="0" algn="l">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23" name="Tijdelijke aanduiding voor tekst 12">
            <a:extLst>
              <a:ext uri="{FF2B5EF4-FFF2-40B4-BE49-F238E27FC236}">
                <a16:creationId xmlns:a16="http://schemas.microsoft.com/office/drawing/2014/main" id="{C70D1C5F-AB42-447C-9D44-5B37920F8F5B}"/>
              </a:ext>
            </a:extLst>
          </p:cNvPr>
          <p:cNvSpPr>
            <a:spLocks noGrp="1"/>
          </p:cNvSpPr>
          <p:nvPr>
            <p:ph type="body" sz="quarter" idx="22" hasCustomPrompt="1"/>
          </p:nvPr>
        </p:nvSpPr>
        <p:spPr>
          <a:xfrm>
            <a:off x="1458184" y="4704993"/>
            <a:ext cx="803916" cy="600393"/>
          </a:xfrm>
        </p:spPr>
        <p:txBody>
          <a:bodyPr>
            <a:noAutofit/>
          </a:bodyPr>
          <a:lstStyle>
            <a:lvl1pPr marL="0" indent="0" algn="r">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24" name="Tijdelijke aanduiding voor tekst 12">
            <a:extLst>
              <a:ext uri="{FF2B5EF4-FFF2-40B4-BE49-F238E27FC236}">
                <a16:creationId xmlns:a16="http://schemas.microsoft.com/office/drawing/2014/main" id="{8F7D635E-02EC-4025-9C97-A4964F04053E}"/>
              </a:ext>
            </a:extLst>
          </p:cNvPr>
          <p:cNvSpPr>
            <a:spLocks noGrp="1"/>
          </p:cNvSpPr>
          <p:nvPr>
            <p:ph type="body" sz="quarter" idx="23" hasCustomPrompt="1"/>
          </p:nvPr>
        </p:nvSpPr>
        <p:spPr>
          <a:xfrm>
            <a:off x="1458184" y="4014835"/>
            <a:ext cx="803916" cy="546365"/>
          </a:xfrm>
        </p:spPr>
        <p:txBody>
          <a:bodyPr anchor="b">
            <a:noAutofit/>
          </a:bodyPr>
          <a:lstStyle>
            <a:lvl1pPr marL="0" indent="0" algn="r">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25" name="Tijdelijke aanduiding voor tekst 12">
            <a:extLst>
              <a:ext uri="{FF2B5EF4-FFF2-40B4-BE49-F238E27FC236}">
                <a16:creationId xmlns:a16="http://schemas.microsoft.com/office/drawing/2014/main" id="{43403030-B23F-4219-A774-9AFEC2921FDF}"/>
              </a:ext>
            </a:extLst>
          </p:cNvPr>
          <p:cNvSpPr>
            <a:spLocks noGrp="1"/>
          </p:cNvSpPr>
          <p:nvPr>
            <p:ph type="body" sz="quarter" idx="24" hasCustomPrompt="1"/>
          </p:nvPr>
        </p:nvSpPr>
        <p:spPr>
          <a:xfrm>
            <a:off x="2355390" y="4014835"/>
            <a:ext cx="810333" cy="546365"/>
          </a:xfrm>
        </p:spPr>
        <p:txBody>
          <a:bodyPr anchor="b">
            <a:noAutofit/>
          </a:bodyPr>
          <a:lstStyle>
            <a:lvl1pPr marL="0" indent="0" algn="l">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pic>
        <p:nvPicPr>
          <p:cNvPr id="26" name="Afbeelding 25">
            <a:extLst>
              <a:ext uri="{FF2B5EF4-FFF2-40B4-BE49-F238E27FC236}">
                <a16:creationId xmlns:a16="http://schemas.microsoft.com/office/drawing/2014/main" id="{FA40749D-CEAB-440A-BAE1-87C32067E9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575782" y="3460298"/>
            <a:ext cx="2487600" cy="2391132"/>
          </a:xfrm>
          <a:prstGeom prst="rect">
            <a:avLst/>
          </a:prstGeom>
        </p:spPr>
      </p:pic>
      <p:sp>
        <p:nvSpPr>
          <p:cNvPr id="27" name="Tijdelijke aanduiding voor tekst 12">
            <a:extLst>
              <a:ext uri="{FF2B5EF4-FFF2-40B4-BE49-F238E27FC236}">
                <a16:creationId xmlns:a16="http://schemas.microsoft.com/office/drawing/2014/main" id="{46E4E272-15EE-4B3D-B431-5C00867F0C26}"/>
              </a:ext>
            </a:extLst>
          </p:cNvPr>
          <p:cNvSpPr>
            <a:spLocks noGrp="1"/>
          </p:cNvSpPr>
          <p:nvPr>
            <p:ph type="body" sz="quarter" idx="25"/>
          </p:nvPr>
        </p:nvSpPr>
        <p:spPr>
          <a:xfrm>
            <a:off x="5746099" y="6085462"/>
            <a:ext cx="4184964" cy="238719"/>
          </a:xfrm>
        </p:spPr>
        <p:txBody>
          <a:bodyPr lIns="0">
            <a:noAutofit/>
          </a:bodyPr>
          <a:lstStyle>
            <a:lvl1pPr marL="0" indent="0">
              <a:spcBef>
                <a:spcPts val="0"/>
              </a:spcBef>
              <a:buNone/>
              <a:defRPr sz="1000" b="0">
                <a:solidFill>
                  <a:schemeClr val="tx1"/>
                </a:solidFill>
                <a:latin typeface="+mj-lt"/>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Edit Master text styles</a:t>
            </a:r>
          </a:p>
        </p:txBody>
      </p:sp>
      <p:sp>
        <p:nvSpPr>
          <p:cNvPr id="28" name="Tijdelijke aanduiding voor afbeelding 34">
            <a:extLst>
              <a:ext uri="{FF2B5EF4-FFF2-40B4-BE49-F238E27FC236}">
                <a16:creationId xmlns:a16="http://schemas.microsoft.com/office/drawing/2014/main" id="{CDF61AFB-6C00-4C0C-8E35-75D299525E6C}"/>
              </a:ext>
            </a:extLst>
          </p:cNvPr>
          <p:cNvSpPr>
            <a:spLocks noGrp="1"/>
          </p:cNvSpPr>
          <p:nvPr>
            <p:ph type="pic" sz="quarter" idx="26" hasCustomPrompt="1"/>
          </p:nvPr>
        </p:nvSpPr>
        <p:spPr>
          <a:xfrm>
            <a:off x="6490642" y="4045173"/>
            <a:ext cx="504000" cy="504000"/>
          </a:xfrm>
          <a:blipFill>
            <a:blip r:embed="rId4"/>
            <a:stretch>
              <a:fillRect/>
            </a:stretch>
          </a:blipFill>
        </p:spPr>
        <p:txBody>
          <a:bodyPr/>
          <a:lstStyle>
            <a:lvl1pPr marL="0" indent="0">
              <a:buNone/>
              <a:defRPr sz="200"/>
            </a:lvl1pPr>
          </a:lstStyle>
          <a:p>
            <a:r>
              <a:rPr lang="en-US" sz="200" noProof="0" dirty="0"/>
              <a:t> </a:t>
            </a:r>
            <a:endParaRPr lang="en-US" noProof="0" dirty="0"/>
          </a:p>
        </p:txBody>
      </p:sp>
      <p:sp>
        <p:nvSpPr>
          <p:cNvPr id="29" name="Tijdelijke aanduiding voor afbeelding 34">
            <a:extLst>
              <a:ext uri="{FF2B5EF4-FFF2-40B4-BE49-F238E27FC236}">
                <a16:creationId xmlns:a16="http://schemas.microsoft.com/office/drawing/2014/main" id="{09CB57EA-52CD-4BA8-9F1F-82967292FD0B}"/>
              </a:ext>
            </a:extLst>
          </p:cNvPr>
          <p:cNvSpPr>
            <a:spLocks noGrp="1"/>
          </p:cNvSpPr>
          <p:nvPr>
            <p:ph type="pic" sz="quarter" idx="28" hasCustomPrompt="1"/>
          </p:nvPr>
        </p:nvSpPr>
        <p:spPr>
          <a:xfrm>
            <a:off x="7596655" y="3356800"/>
            <a:ext cx="504000" cy="504000"/>
          </a:xfrm>
          <a:blipFill>
            <a:blip r:embed="rId5"/>
            <a:stretch>
              <a:fillRect/>
            </a:stretch>
          </a:blipFill>
        </p:spPr>
        <p:txBody>
          <a:bodyPr/>
          <a:lstStyle>
            <a:lvl1pPr marL="0" indent="0">
              <a:buNone/>
              <a:defRPr sz="200"/>
            </a:lvl1pPr>
          </a:lstStyle>
          <a:p>
            <a:r>
              <a:rPr lang="en-US" sz="200" noProof="0" dirty="0"/>
              <a:t> </a:t>
            </a:r>
            <a:endParaRPr lang="en-US" noProof="0" dirty="0"/>
          </a:p>
        </p:txBody>
      </p:sp>
      <p:sp>
        <p:nvSpPr>
          <p:cNvPr id="30" name="Tijdelijke aanduiding voor afbeelding 34">
            <a:extLst>
              <a:ext uri="{FF2B5EF4-FFF2-40B4-BE49-F238E27FC236}">
                <a16:creationId xmlns:a16="http://schemas.microsoft.com/office/drawing/2014/main" id="{538AB885-6231-46D8-A0F0-E600AD6D2B1D}"/>
              </a:ext>
            </a:extLst>
          </p:cNvPr>
          <p:cNvSpPr>
            <a:spLocks noGrp="1"/>
          </p:cNvSpPr>
          <p:nvPr>
            <p:ph type="pic" sz="quarter" idx="29" hasCustomPrompt="1"/>
          </p:nvPr>
        </p:nvSpPr>
        <p:spPr>
          <a:xfrm>
            <a:off x="8674867" y="4170562"/>
            <a:ext cx="504000" cy="504000"/>
          </a:xfrm>
          <a:blipFill>
            <a:blip r:embed="rId6"/>
            <a:stretch>
              <a:fillRect/>
            </a:stretch>
          </a:blipFill>
        </p:spPr>
        <p:txBody>
          <a:bodyPr/>
          <a:lstStyle>
            <a:lvl1pPr marL="0" indent="0">
              <a:buNone/>
              <a:defRPr sz="200"/>
            </a:lvl1pPr>
          </a:lstStyle>
          <a:p>
            <a:r>
              <a:rPr lang="en-US" sz="200" noProof="0" dirty="0"/>
              <a:t> </a:t>
            </a:r>
            <a:endParaRPr lang="en-US" noProof="0" dirty="0"/>
          </a:p>
        </p:txBody>
      </p:sp>
      <p:sp>
        <p:nvSpPr>
          <p:cNvPr id="31" name="Tijdelijke aanduiding voor afbeelding 34">
            <a:extLst>
              <a:ext uri="{FF2B5EF4-FFF2-40B4-BE49-F238E27FC236}">
                <a16:creationId xmlns:a16="http://schemas.microsoft.com/office/drawing/2014/main" id="{7DD253B8-7163-4BC5-A2E9-35EC60FF3A38}"/>
              </a:ext>
            </a:extLst>
          </p:cNvPr>
          <p:cNvSpPr>
            <a:spLocks noGrp="1"/>
          </p:cNvSpPr>
          <p:nvPr>
            <p:ph type="pic" sz="quarter" idx="33" hasCustomPrompt="1"/>
          </p:nvPr>
        </p:nvSpPr>
        <p:spPr>
          <a:xfrm>
            <a:off x="8297514" y="5366938"/>
            <a:ext cx="504000" cy="504000"/>
          </a:xfrm>
          <a:blipFill>
            <a:blip r:embed="rId7"/>
            <a:stretch>
              <a:fillRect/>
            </a:stretch>
          </a:blipFill>
        </p:spPr>
        <p:txBody>
          <a:bodyPr/>
          <a:lstStyle>
            <a:lvl1pPr marL="0" indent="0">
              <a:buNone/>
              <a:defRPr sz="200"/>
            </a:lvl1pPr>
          </a:lstStyle>
          <a:p>
            <a:r>
              <a:rPr lang="en-US" sz="200" noProof="0" dirty="0"/>
              <a:t> </a:t>
            </a:r>
            <a:endParaRPr lang="en-US" noProof="0" dirty="0"/>
          </a:p>
        </p:txBody>
      </p:sp>
      <p:sp>
        <p:nvSpPr>
          <p:cNvPr id="32" name="Tijdelijke aanduiding voor afbeelding 34">
            <a:extLst>
              <a:ext uri="{FF2B5EF4-FFF2-40B4-BE49-F238E27FC236}">
                <a16:creationId xmlns:a16="http://schemas.microsoft.com/office/drawing/2014/main" id="{E17B4F2D-621F-4BF0-A60E-E6142FEACC89}"/>
              </a:ext>
            </a:extLst>
          </p:cNvPr>
          <p:cNvSpPr>
            <a:spLocks noGrp="1"/>
          </p:cNvSpPr>
          <p:nvPr>
            <p:ph type="pic" sz="quarter" idx="31" hasCustomPrompt="1"/>
          </p:nvPr>
        </p:nvSpPr>
        <p:spPr>
          <a:xfrm>
            <a:off x="6834549" y="5366938"/>
            <a:ext cx="504000" cy="504000"/>
          </a:xfrm>
          <a:blipFill>
            <a:blip r:embed="rId8"/>
            <a:stretch>
              <a:fillRect/>
            </a:stretch>
          </a:blipFill>
        </p:spPr>
        <p:txBody>
          <a:bodyPr/>
          <a:lstStyle>
            <a:lvl1pPr marL="0" indent="0">
              <a:buNone/>
              <a:defRPr sz="200"/>
            </a:lvl1pPr>
          </a:lstStyle>
          <a:p>
            <a:r>
              <a:rPr lang="en-US" sz="200" noProof="0" dirty="0"/>
              <a:t> </a:t>
            </a:r>
            <a:endParaRPr lang="en-US" noProof="0" dirty="0"/>
          </a:p>
        </p:txBody>
      </p:sp>
      <p:sp>
        <p:nvSpPr>
          <p:cNvPr id="33" name="Tijdelijke aanduiding voor tekst 12">
            <a:extLst>
              <a:ext uri="{FF2B5EF4-FFF2-40B4-BE49-F238E27FC236}">
                <a16:creationId xmlns:a16="http://schemas.microsoft.com/office/drawing/2014/main" id="{54402454-8F72-4EF0-9814-60A841679A4F}"/>
              </a:ext>
            </a:extLst>
          </p:cNvPr>
          <p:cNvSpPr>
            <a:spLocks noGrp="1"/>
          </p:cNvSpPr>
          <p:nvPr>
            <p:ph type="body" sz="quarter" idx="34" hasCustomPrompt="1"/>
          </p:nvPr>
        </p:nvSpPr>
        <p:spPr>
          <a:xfrm>
            <a:off x="8221713" y="3405310"/>
            <a:ext cx="1528997" cy="238719"/>
          </a:xfrm>
        </p:spPr>
        <p:txBody>
          <a:bodyPr anchor="ctr" anchorCtr="0">
            <a:noAutofit/>
          </a:bodyPr>
          <a:lstStyle>
            <a:lvl1pPr marL="0" indent="0">
              <a:lnSpc>
                <a:spcPct val="90000"/>
              </a:lnSpc>
              <a:spcBef>
                <a:spcPts val="0"/>
              </a:spcBef>
              <a:buNone/>
              <a:defRPr sz="1000">
                <a:solidFill>
                  <a:schemeClr val="accent2"/>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34" name="Tijdelijke aanduiding voor tekst 12">
            <a:extLst>
              <a:ext uri="{FF2B5EF4-FFF2-40B4-BE49-F238E27FC236}">
                <a16:creationId xmlns:a16="http://schemas.microsoft.com/office/drawing/2014/main" id="{48C02E32-D925-41DA-8C9E-C992CD44924C}"/>
              </a:ext>
            </a:extLst>
          </p:cNvPr>
          <p:cNvSpPr>
            <a:spLocks noGrp="1"/>
          </p:cNvSpPr>
          <p:nvPr>
            <p:ph type="body" sz="quarter" idx="35" hasCustomPrompt="1"/>
          </p:nvPr>
        </p:nvSpPr>
        <p:spPr>
          <a:xfrm>
            <a:off x="5529736" y="5471686"/>
            <a:ext cx="1272016" cy="401337"/>
          </a:xfrm>
        </p:spPr>
        <p:txBody>
          <a:bodyPr anchor="ctr" anchorCtr="0">
            <a:noAutofit/>
          </a:bodyPr>
          <a:lstStyle>
            <a:lvl1pPr marL="0" indent="0" algn="r">
              <a:lnSpc>
                <a:spcPct val="90000"/>
              </a:lnSpc>
              <a:spcBef>
                <a:spcPts val="0"/>
              </a:spcBef>
              <a:buNone/>
              <a:defRPr sz="1000">
                <a:solidFill>
                  <a:schemeClr val="accent5"/>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35" name="Tijdelijke aanduiding voor tekst 12">
            <a:extLst>
              <a:ext uri="{FF2B5EF4-FFF2-40B4-BE49-F238E27FC236}">
                <a16:creationId xmlns:a16="http://schemas.microsoft.com/office/drawing/2014/main" id="{7D48B598-6436-4582-8274-485F2EEC240C}"/>
              </a:ext>
            </a:extLst>
          </p:cNvPr>
          <p:cNvSpPr>
            <a:spLocks noGrp="1"/>
          </p:cNvSpPr>
          <p:nvPr>
            <p:ph type="body" sz="quarter" idx="36" hasCustomPrompt="1"/>
          </p:nvPr>
        </p:nvSpPr>
        <p:spPr>
          <a:xfrm>
            <a:off x="9216990" y="4266390"/>
            <a:ext cx="1614590" cy="428529"/>
          </a:xfrm>
        </p:spPr>
        <p:txBody>
          <a:bodyPr anchor="ctr" anchorCtr="0">
            <a:noAutofit/>
          </a:bodyPr>
          <a:lstStyle>
            <a:lvl1pPr marL="0" indent="0">
              <a:lnSpc>
                <a:spcPct val="90000"/>
              </a:lnSpc>
              <a:spcBef>
                <a:spcPts val="0"/>
              </a:spcBef>
              <a:buNone/>
              <a:defRPr sz="1000">
                <a:solidFill>
                  <a:schemeClr val="accent4"/>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36" name="Tijdelijke aanduiding voor tekst 12">
            <a:extLst>
              <a:ext uri="{FF2B5EF4-FFF2-40B4-BE49-F238E27FC236}">
                <a16:creationId xmlns:a16="http://schemas.microsoft.com/office/drawing/2014/main" id="{01291A11-2F30-4787-85B9-E62FB1E2812E}"/>
              </a:ext>
            </a:extLst>
          </p:cNvPr>
          <p:cNvSpPr>
            <a:spLocks noGrp="1"/>
          </p:cNvSpPr>
          <p:nvPr>
            <p:ph type="body" sz="quarter" idx="37" hasCustomPrompt="1"/>
          </p:nvPr>
        </p:nvSpPr>
        <p:spPr>
          <a:xfrm>
            <a:off x="8873514" y="5477037"/>
            <a:ext cx="1310562" cy="428529"/>
          </a:xfrm>
        </p:spPr>
        <p:txBody>
          <a:bodyPr anchor="ctr" anchorCtr="0">
            <a:noAutofit/>
          </a:bodyPr>
          <a:lstStyle>
            <a:lvl1pPr marL="0" indent="0">
              <a:lnSpc>
                <a:spcPct val="90000"/>
              </a:lnSpc>
              <a:spcBef>
                <a:spcPts val="0"/>
              </a:spcBef>
              <a:buNone/>
              <a:defRPr sz="1000">
                <a:solidFill>
                  <a:schemeClr val="accent3"/>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37" name="Tijdelijke aanduiding voor tekst 12">
            <a:extLst>
              <a:ext uri="{FF2B5EF4-FFF2-40B4-BE49-F238E27FC236}">
                <a16:creationId xmlns:a16="http://schemas.microsoft.com/office/drawing/2014/main" id="{27E6B1BE-DE46-4885-B99F-0B176C6951FE}"/>
              </a:ext>
            </a:extLst>
          </p:cNvPr>
          <p:cNvSpPr>
            <a:spLocks noGrp="1"/>
          </p:cNvSpPr>
          <p:nvPr>
            <p:ph type="body" sz="quarter" idx="38" hasCustomPrompt="1"/>
          </p:nvPr>
        </p:nvSpPr>
        <p:spPr>
          <a:xfrm>
            <a:off x="4943806" y="4120098"/>
            <a:ext cx="1497724" cy="402750"/>
          </a:xfrm>
        </p:spPr>
        <p:txBody>
          <a:bodyPr anchor="ctr" anchorCtr="0">
            <a:noAutofit/>
          </a:bodyPr>
          <a:lstStyle>
            <a:lvl1pPr marL="0" indent="0" algn="r">
              <a:lnSpc>
                <a:spcPct val="90000"/>
              </a:lnSpc>
              <a:spcBef>
                <a:spcPts val="0"/>
              </a:spcBef>
              <a:buNone/>
              <a:defRPr sz="1000">
                <a:solidFill>
                  <a:srgbClr val="00AEEF"/>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dirty="0"/>
              <a:t>Text</a:t>
            </a:r>
          </a:p>
        </p:txBody>
      </p:sp>
      <p:sp>
        <p:nvSpPr>
          <p:cNvPr id="38" name="Tekstvak 37">
            <a:extLst>
              <a:ext uri="{FF2B5EF4-FFF2-40B4-BE49-F238E27FC236}">
                <a16:creationId xmlns:a16="http://schemas.microsoft.com/office/drawing/2014/main" id="{A6ABF80E-CBAB-4DC4-A046-C4F714D64C47}"/>
              </a:ext>
            </a:extLst>
          </p:cNvPr>
          <p:cNvSpPr txBox="1"/>
          <p:nvPr userDrawn="1"/>
        </p:nvSpPr>
        <p:spPr>
          <a:xfrm>
            <a:off x="10039565" y="703791"/>
            <a:ext cx="1981200" cy="292388"/>
          </a:xfrm>
          <a:prstGeom prst="rect">
            <a:avLst/>
          </a:prstGeom>
          <a:noFill/>
        </p:spPr>
        <p:txBody>
          <a:bodyPr wrap="square" bIns="0" rtlCol="0">
            <a:spAutoFit/>
          </a:bodyPr>
          <a:lstStyle/>
          <a:p>
            <a:pPr algn="r"/>
            <a:r>
              <a:rPr lang="en-US" sz="1600" noProof="0" dirty="0">
                <a:solidFill>
                  <a:schemeClr val="accent3"/>
                </a:solidFill>
                <a:latin typeface="Calibri Light" panose="020F0302020204030204" pitchFamily="34" charset="0"/>
                <a:cs typeface="Calibri Light" panose="020F0302020204030204" pitchFamily="34" charset="0"/>
              </a:rPr>
              <a:t>ECOWISE</a:t>
            </a:r>
            <a:r>
              <a:rPr lang="en-US" sz="1400" baseline="30000" noProof="0" dirty="0">
                <a:solidFill>
                  <a:schemeClr val="accent3"/>
                </a:solidFill>
                <a:latin typeface="Calibri Light" panose="020F0302020204030204" pitchFamily="34" charset="0"/>
                <a:cs typeface="Calibri Light" panose="020F0302020204030204" pitchFamily="34" charset="0"/>
              </a:rPr>
              <a:t>TM</a:t>
            </a:r>
            <a:r>
              <a:rPr lang="en-US" sz="1600" noProof="0" dirty="0">
                <a:solidFill>
                  <a:schemeClr val="accent3"/>
                </a:solidFill>
                <a:latin typeface="Calibri Light" panose="020F0302020204030204" pitchFamily="34" charset="0"/>
                <a:cs typeface="Calibri Light" panose="020F0302020204030204" pitchFamily="34" charset="0"/>
              </a:rPr>
              <a:t> CHOICE</a:t>
            </a:r>
          </a:p>
        </p:txBody>
      </p:sp>
      <p:sp>
        <p:nvSpPr>
          <p:cNvPr id="39" name="Tijdelijke aanduiding voor afbeelding 47">
            <a:extLst>
              <a:ext uri="{FF2B5EF4-FFF2-40B4-BE49-F238E27FC236}">
                <a16:creationId xmlns:a16="http://schemas.microsoft.com/office/drawing/2014/main" id="{613C3777-B9CF-4CC3-A94D-7202C2455F50}"/>
              </a:ext>
            </a:extLst>
          </p:cNvPr>
          <p:cNvSpPr>
            <a:spLocks noGrp="1"/>
          </p:cNvSpPr>
          <p:nvPr>
            <p:ph type="pic" sz="quarter" idx="39"/>
          </p:nvPr>
        </p:nvSpPr>
        <p:spPr>
          <a:xfrm>
            <a:off x="5749917" y="1198583"/>
            <a:ext cx="2106000" cy="1080000"/>
          </a:xfrm>
          <a:solidFill>
            <a:schemeClr val="bg1">
              <a:lumMod val="95000"/>
            </a:schemeClr>
          </a:solidFill>
        </p:spPr>
        <p:txBody>
          <a:bodyPr/>
          <a:lstStyle>
            <a:lvl1pPr marL="0" indent="0">
              <a:buNone/>
              <a:defRPr sz="1200"/>
            </a:lvl1pPr>
          </a:lstStyle>
          <a:p>
            <a:r>
              <a:rPr lang="en-US" noProof="0"/>
              <a:t>Click icon to add picture</a:t>
            </a:r>
            <a:endParaRPr lang="en-US" noProof="0" dirty="0"/>
          </a:p>
        </p:txBody>
      </p:sp>
      <p:sp>
        <p:nvSpPr>
          <p:cNvPr id="40" name="Tijdelijke aanduiding voor afbeelding 47">
            <a:extLst>
              <a:ext uri="{FF2B5EF4-FFF2-40B4-BE49-F238E27FC236}">
                <a16:creationId xmlns:a16="http://schemas.microsoft.com/office/drawing/2014/main" id="{B336125A-5071-4553-A7EC-F1C861E8A04B}"/>
              </a:ext>
            </a:extLst>
          </p:cNvPr>
          <p:cNvSpPr>
            <a:spLocks noGrp="1"/>
          </p:cNvSpPr>
          <p:nvPr>
            <p:ph type="pic" sz="quarter" idx="40"/>
          </p:nvPr>
        </p:nvSpPr>
        <p:spPr>
          <a:xfrm>
            <a:off x="7977796" y="1198583"/>
            <a:ext cx="2106000" cy="1080000"/>
          </a:xfrm>
          <a:solidFill>
            <a:schemeClr val="bg1">
              <a:lumMod val="95000"/>
            </a:schemeClr>
          </a:solidFill>
        </p:spPr>
        <p:txBody>
          <a:bodyPr/>
          <a:lstStyle>
            <a:lvl1pPr marL="0" indent="0">
              <a:buNone/>
              <a:defRPr sz="1200"/>
            </a:lvl1pPr>
          </a:lstStyle>
          <a:p>
            <a:r>
              <a:rPr lang="en-US" noProof="0"/>
              <a:t>Click icon to add picture</a:t>
            </a:r>
            <a:endParaRPr lang="en-US" noProof="0" dirty="0"/>
          </a:p>
        </p:txBody>
      </p:sp>
      <p:sp>
        <p:nvSpPr>
          <p:cNvPr id="41" name="Tijdelijke aanduiding voor tekst 4">
            <a:extLst>
              <a:ext uri="{FF2B5EF4-FFF2-40B4-BE49-F238E27FC236}">
                <a16:creationId xmlns:a16="http://schemas.microsoft.com/office/drawing/2014/main" id="{2F453185-D165-484F-B675-A40BA3461BA5}"/>
              </a:ext>
            </a:extLst>
          </p:cNvPr>
          <p:cNvSpPr>
            <a:spLocks noGrp="1"/>
          </p:cNvSpPr>
          <p:nvPr>
            <p:ph type="body" sz="quarter" idx="41"/>
          </p:nvPr>
        </p:nvSpPr>
        <p:spPr>
          <a:xfrm>
            <a:off x="5749917" y="2588260"/>
            <a:ext cx="4378188" cy="669504"/>
          </a:xfrm>
        </p:spPr>
        <p:txBody>
          <a:bodyPr lIns="0">
            <a:noAutofit/>
          </a:bodyPr>
          <a:lstStyle>
            <a:lvl1pPr>
              <a:spcBef>
                <a:spcPts val="0"/>
              </a:spcBef>
              <a:defRPr sz="1000">
                <a:solidFill>
                  <a:schemeClr val="tx1"/>
                </a:solidFill>
              </a:defRPr>
            </a:lvl1pPr>
            <a:lvl2pPr>
              <a:spcBef>
                <a:spcPts val="1200"/>
              </a:spcBef>
              <a:defRPr sz="1000">
                <a:solidFill>
                  <a:schemeClr val="tx1"/>
                </a:solidFill>
              </a:defRPr>
            </a:lvl2pPr>
            <a:lvl3pPr>
              <a:spcBef>
                <a:spcPts val="0"/>
              </a:spcBef>
              <a:defRPr sz="1000">
                <a:solidFill>
                  <a:schemeClr val="tx1"/>
                </a:solidFill>
              </a:defRPr>
            </a:lvl3pPr>
          </a:lstStyle>
          <a:p>
            <a:pPr lvl="0"/>
            <a:r>
              <a:rPr lang="en-US" noProof="0"/>
              <a:t>Edit Master text styles</a:t>
            </a:r>
          </a:p>
          <a:p>
            <a:pPr lvl="1"/>
            <a:r>
              <a:rPr lang="en-US" noProof="0"/>
              <a:t>Second level</a:t>
            </a:r>
          </a:p>
          <a:p>
            <a:pPr lvl="2"/>
            <a:r>
              <a:rPr lang="en-US" noProof="0"/>
              <a:t>Third level</a:t>
            </a:r>
          </a:p>
        </p:txBody>
      </p:sp>
      <p:sp>
        <p:nvSpPr>
          <p:cNvPr id="42" name="Tijdelijke aanduiding voor tekst 12">
            <a:extLst>
              <a:ext uri="{FF2B5EF4-FFF2-40B4-BE49-F238E27FC236}">
                <a16:creationId xmlns:a16="http://schemas.microsoft.com/office/drawing/2014/main" id="{5E2C37E6-FE37-4650-B391-6BCC3ACF0E87}"/>
              </a:ext>
            </a:extLst>
          </p:cNvPr>
          <p:cNvSpPr>
            <a:spLocks noGrp="1"/>
          </p:cNvSpPr>
          <p:nvPr>
            <p:ph type="body" sz="quarter" idx="42"/>
          </p:nvPr>
        </p:nvSpPr>
        <p:spPr>
          <a:xfrm>
            <a:off x="300862" y="2589555"/>
            <a:ext cx="5311662" cy="288000"/>
          </a:xfrm>
        </p:spPr>
        <p:txBody>
          <a:bodyPr lIns="0">
            <a:noAutofit/>
          </a:bodyPr>
          <a:lstStyle>
            <a:lvl1pPr marL="0" indent="0">
              <a:spcBef>
                <a:spcPts val="0"/>
              </a:spcBef>
              <a:buNone/>
              <a:defRPr sz="1000" b="1">
                <a:solidFill>
                  <a:schemeClr val="tx1"/>
                </a:solidFill>
                <a:latin typeface="+mj-lt"/>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Edit Master text styles</a:t>
            </a:r>
          </a:p>
        </p:txBody>
      </p:sp>
      <p:pic>
        <p:nvPicPr>
          <p:cNvPr id="44" name="Picture 2">
            <a:extLst>
              <a:ext uri="{FF2B5EF4-FFF2-40B4-BE49-F238E27FC236}">
                <a16:creationId xmlns:a16="http://schemas.microsoft.com/office/drawing/2014/main" id="{22E5FA32-8647-4B92-8DFA-43596D903145}"/>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5748298" y="6353925"/>
            <a:ext cx="324000" cy="31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kstvak 44">
            <a:extLst>
              <a:ext uri="{FF2B5EF4-FFF2-40B4-BE49-F238E27FC236}">
                <a16:creationId xmlns:a16="http://schemas.microsoft.com/office/drawing/2014/main" id="{A5516CF7-FDD9-4C5A-84A1-DAA999C961A9}"/>
              </a:ext>
            </a:extLst>
          </p:cNvPr>
          <p:cNvSpPr txBox="1"/>
          <p:nvPr userDrawn="1"/>
        </p:nvSpPr>
        <p:spPr>
          <a:xfrm>
            <a:off x="6013932" y="6461925"/>
            <a:ext cx="1324617" cy="246221"/>
          </a:xfrm>
          <a:prstGeom prst="rect">
            <a:avLst/>
          </a:prstGeom>
          <a:noFill/>
        </p:spPr>
        <p:txBody>
          <a:bodyPr wrap="square" bIns="0" rtlCol="0">
            <a:spAutoFit/>
          </a:bodyPr>
          <a:lstStyle/>
          <a:p>
            <a:pPr algn="l"/>
            <a:r>
              <a:rPr lang="en-US" sz="1300" noProof="0" dirty="0">
                <a:solidFill>
                  <a:schemeClr val="accent3"/>
                </a:solidFill>
                <a:latin typeface="Calibri Light" panose="020F0302020204030204" pitchFamily="34" charset="0"/>
                <a:cs typeface="Calibri Light" panose="020F0302020204030204" pitchFamily="34" charset="0"/>
              </a:rPr>
              <a:t>be ECOWISE</a:t>
            </a:r>
            <a:r>
              <a:rPr lang="en-US" sz="1150" baseline="30000" noProof="0" dirty="0">
                <a:solidFill>
                  <a:schemeClr val="accent3"/>
                </a:solidFill>
                <a:latin typeface="Calibri Light" panose="020F0302020204030204" pitchFamily="34" charset="0"/>
                <a:cs typeface="Calibri Light" panose="020F0302020204030204" pitchFamily="34" charset="0"/>
              </a:rPr>
              <a:t>TM</a:t>
            </a:r>
            <a:endParaRPr lang="en-US" sz="1150" noProof="0" dirty="0">
              <a:solidFill>
                <a:schemeClr val="accent3"/>
              </a:solidFill>
              <a:latin typeface="Calibri Light" panose="020F0302020204030204" pitchFamily="34" charset="0"/>
              <a:cs typeface="Calibri Light" panose="020F0302020204030204" pitchFamily="34" charset="0"/>
            </a:endParaRPr>
          </a:p>
        </p:txBody>
      </p:sp>
      <p:sp>
        <p:nvSpPr>
          <p:cNvPr id="46" name="Titel 9">
            <a:extLst>
              <a:ext uri="{FF2B5EF4-FFF2-40B4-BE49-F238E27FC236}">
                <a16:creationId xmlns:a16="http://schemas.microsoft.com/office/drawing/2014/main" id="{71349287-4CEB-44EF-909E-449484A911AE}"/>
              </a:ext>
            </a:extLst>
          </p:cNvPr>
          <p:cNvSpPr>
            <a:spLocks noGrp="1"/>
          </p:cNvSpPr>
          <p:nvPr>
            <p:ph type="title"/>
          </p:nvPr>
        </p:nvSpPr>
        <p:spPr>
          <a:xfrm>
            <a:off x="0" y="1"/>
            <a:ext cx="10083796" cy="946800"/>
          </a:xfrm>
        </p:spPr>
        <p:txBody>
          <a:bodyPr lIns="360000"/>
          <a:lstStyle>
            <a:lvl1pPr algn="l">
              <a:defRPr>
                <a:solidFill>
                  <a:schemeClr val="bg1"/>
                </a:solidFill>
                <a:latin typeface="+mn-lt"/>
              </a:defRPr>
            </a:lvl1pPr>
          </a:lstStyle>
          <a:p>
            <a:r>
              <a:rPr lang="en-US" noProof="0"/>
              <a:t>Click to edit Master title style</a:t>
            </a:r>
            <a:endParaRPr lang="en-US" noProof="0" dirty="0"/>
          </a:p>
        </p:txBody>
      </p:sp>
      <p:sp>
        <p:nvSpPr>
          <p:cNvPr id="47" name="Tekstvak 42">
            <a:extLst>
              <a:ext uri="{FF2B5EF4-FFF2-40B4-BE49-F238E27FC236}">
                <a16:creationId xmlns:a16="http://schemas.microsoft.com/office/drawing/2014/main" id="{CADD10ED-9A81-448B-A58E-EF0E18E8C7D0}"/>
              </a:ext>
            </a:extLst>
          </p:cNvPr>
          <p:cNvSpPr txBox="1"/>
          <p:nvPr userDrawn="1"/>
        </p:nvSpPr>
        <p:spPr>
          <a:xfrm>
            <a:off x="12339092" y="3581399"/>
            <a:ext cx="1676400" cy="1754326"/>
          </a:xfrm>
          <a:prstGeom prst="rect">
            <a:avLst/>
          </a:prstGeom>
          <a:noFill/>
        </p:spPr>
        <p:txBody>
          <a:bodyPr wrap="square" rtlCol="0">
            <a:spAutoFit/>
          </a:bodyPr>
          <a:lstStyle>
            <a:defPPr>
              <a:defRPr lang="en-US"/>
            </a:defPPr>
            <a:lvl1pPr>
              <a:defRPr sz="1200" u="sng"/>
            </a:lvl1pPr>
          </a:lstStyle>
          <a:p>
            <a:pPr lvl="0"/>
            <a:r>
              <a:rPr lang="en-US" dirty="0"/>
              <a:t>ATTENTION:</a:t>
            </a:r>
            <a:br>
              <a:rPr lang="en-US" dirty="0"/>
            </a:br>
            <a:r>
              <a:rPr lang="en-US" u="none" dirty="0"/>
              <a:t>The objects on the right figure are loose objects with the icons in a larger format.</a:t>
            </a:r>
            <a:br>
              <a:rPr lang="en-US" u="none" dirty="0"/>
            </a:br>
            <a:br>
              <a:rPr lang="en-US" u="none" dirty="0"/>
            </a:br>
            <a:r>
              <a:rPr lang="en-US" b="1" u="none" dirty="0"/>
              <a:t>Remove the "enlarged icons" you don't need.</a:t>
            </a:r>
            <a:endParaRPr lang="en-US" b="1" u="none" noProof="0" dirty="0"/>
          </a:p>
        </p:txBody>
      </p:sp>
    </p:spTree>
    <p:extLst>
      <p:ext uri="{BB962C8B-B14F-4D97-AF65-F5344CB8AC3E}">
        <p14:creationId xmlns:p14="http://schemas.microsoft.com/office/powerpoint/2010/main" val="4155073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0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Ecowise Gre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4B0A6E25-0151-4306-8DFE-F6DD45DDF4C4}" type="datetime3">
              <a:rPr lang="en-US" noProof="0" smtClean="0"/>
              <a:t>11 March 2024</a:t>
            </a:fld>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7" name="Rechthoek 9">
            <a:extLst>
              <a:ext uri="{FF2B5EF4-FFF2-40B4-BE49-F238E27FC236}">
                <a16:creationId xmlns:a16="http://schemas.microsoft.com/office/drawing/2014/main" id="{24C31C44-9EFA-46BB-8159-57732FB3A307}"/>
              </a:ext>
            </a:extLst>
          </p:cNvPr>
          <p:cNvSpPr/>
          <p:nvPr userDrawn="1"/>
        </p:nvSpPr>
        <p:spPr>
          <a:xfrm>
            <a:off x="0" y="4410"/>
            <a:ext cx="10083796"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ijdelijke aanduiding voor dianummer 5">
            <a:extLst>
              <a:ext uri="{FF2B5EF4-FFF2-40B4-BE49-F238E27FC236}">
                <a16:creationId xmlns:a16="http://schemas.microsoft.com/office/drawing/2014/main" id="{1B6A4DE9-E3EA-41B5-9EA0-E03B6981A20D}"/>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
        <p:nvSpPr>
          <p:cNvPr id="5" name="Tijdelijke aanduiding voor tekst 4">
            <a:extLst>
              <a:ext uri="{FF2B5EF4-FFF2-40B4-BE49-F238E27FC236}">
                <a16:creationId xmlns:a16="http://schemas.microsoft.com/office/drawing/2014/main" id="{0D3631D0-D65B-4570-82BB-5D8B34C648D1}"/>
              </a:ext>
            </a:extLst>
          </p:cNvPr>
          <p:cNvSpPr>
            <a:spLocks noGrp="1"/>
          </p:cNvSpPr>
          <p:nvPr>
            <p:ph type="body" sz="quarter" idx="32" hasCustomPrompt="1"/>
          </p:nvPr>
        </p:nvSpPr>
        <p:spPr>
          <a:xfrm>
            <a:off x="300862" y="1118307"/>
            <a:ext cx="5311662" cy="1358754"/>
          </a:xfrm>
        </p:spPr>
        <p:txBody>
          <a:bodyPr lIns="0">
            <a:noAutofit/>
          </a:bodyPr>
          <a:lstStyle>
            <a:lvl1pPr>
              <a:spcBef>
                <a:spcPts val="0"/>
              </a:spcBef>
              <a:defRPr sz="1000">
                <a:solidFill>
                  <a:schemeClr val="tx1"/>
                </a:solidFill>
              </a:defRPr>
            </a:lvl1pPr>
            <a:lvl2pPr>
              <a:spcBef>
                <a:spcPts val="1200"/>
              </a:spcBef>
              <a:defRPr sz="1000">
                <a:solidFill>
                  <a:schemeClr val="tx1"/>
                </a:solidFill>
              </a:defRPr>
            </a:lvl2pPr>
            <a:lvl3pPr>
              <a:spcBef>
                <a:spcPts val="0"/>
              </a:spcBef>
              <a:defRPr sz="1000">
                <a:solidFill>
                  <a:schemeClr val="tx1"/>
                </a:solidFill>
              </a:defRPr>
            </a:lvl3pPr>
          </a:lstStyle>
          <a:p>
            <a:pPr lvl="0"/>
            <a:r>
              <a:rPr lang="en-US" noProof="0"/>
              <a:t>Klikken om de tekststijl van het model te bewerken</a:t>
            </a:r>
          </a:p>
          <a:p>
            <a:pPr lvl="1"/>
            <a:r>
              <a:rPr lang="en-US" noProof="0"/>
              <a:t>Tweede niveau</a:t>
            </a:r>
          </a:p>
          <a:p>
            <a:pPr lvl="2"/>
            <a:r>
              <a:rPr lang="en-US" noProof="0"/>
              <a:t>Derde niveau</a:t>
            </a:r>
          </a:p>
        </p:txBody>
      </p:sp>
      <p:pic>
        <p:nvPicPr>
          <p:cNvPr id="26" name="Afbeelding 25">
            <a:extLst>
              <a:ext uri="{FF2B5EF4-FFF2-40B4-BE49-F238E27FC236}">
                <a16:creationId xmlns:a16="http://schemas.microsoft.com/office/drawing/2014/main" id="{FA40749D-CEAB-440A-BAE1-87C32067E9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524692" y="3411189"/>
            <a:ext cx="2589781" cy="2489350"/>
          </a:xfrm>
          <a:prstGeom prst="rect">
            <a:avLst/>
          </a:prstGeom>
        </p:spPr>
      </p:pic>
      <p:sp>
        <p:nvSpPr>
          <p:cNvPr id="27" name="Tijdelijke aanduiding voor tekst 12">
            <a:extLst>
              <a:ext uri="{FF2B5EF4-FFF2-40B4-BE49-F238E27FC236}">
                <a16:creationId xmlns:a16="http://schemas.microsoft.com/office/drawing/2014/main" id="{46E4E272-15EE-4B3D-B431-5C00867F0C26}"/>
              </a:ext>
            </a:extLst>
          </p:cNvPr>
          <p:cNvSpPr>
            <a:spLocks noGrp="1"/>
          </p:cNvSpPr>
          <p:nvPr>
            <p:ph type="body" sz="quarter" idx="25" hasCustomPrompt="1"/>
          </p:nvPr>
        </p:nvSpPr>
        <p:spPr>
          <a:xfrm>
            <a:off x="5746099" y="6157852"/>
            <a:ext cx="4184964" cy="238719"/>
          </a:xfrm>
        </p:spPr>
        <p:txBody>
          <a:bodyPr lIns="0">
            <a:noAutofit/>
          </a:bodyPr>
          <a:lstStyle>
            <a:lvl1pPr marL="0" indent="0">
              <a:spcBef>
                <a:spcPts val="0"/>
              </a:spcBef>
              <a:buNone/>
              <a:defRPr sz="1000" b="0">
                <a:solidFill>
                  <a:schemeClr val="tx1"/>
                </a:solidFill>
                <a:latin typeface="+mj-lt"/>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Klikken om de tekststijl van het model te bewerken</a:t>
            </a:r>
          </a:p>
        </p:txBody>
      </p:sp>
      <p:sp>
        <p:nvSpPr>
          <p:cNvPr id="28" name="Tijdelijke aanduiding voor afbeelding 34">
            <a:extLst>
              <a:ext uri="{FF2B5EF4-FFF2-40B4-BE49-F238E27FC236}">
                <a16:creationId xmlns:a16="http://schemas.microsoft.com/office/drawing/2014/main" id="{CDF61AFB-6C00-4C0C-8E35-75D299525E6C}"/>
              </a:ext>
            </a:extLst>
          </p:cNvPr>
          <p:cNvSpPr>
            <a:spLocks noGrp="1"/>
          </p:cNvSpPr>
          <p:nvPr>
            <p:ph type="pic" sz="quarter" idx="26" hasCustomPrompt="1"/>
          </p:nvPr>
        </p:nvSpPr>
        <p:spPr>
          <a:xfrm>
            <a:off x="6490642" y="4045173"/>
            <a:ext cx="504000" cy="504000"/>
          </a:xfrm>
          <a:blipFill>
            <a:blip r:embed="rId3"/>
            <a:stretch>
              <a:fillRect/>
            </a:stretch>
          </a:blipFill>
        </p:spPr>
        <p:txBody>
          <a:bodyPr/>
          <a:lstStyle>
            <a:lvl1pPr marL="0" indent="0">
              <a:buNone/>
              <a:defRPr sz="200"/>
            </a:lvl1pPr>
          </a:lstStyle>
          <a:p>
            <a:r>
              <a:rPr lang="en-US" sz="200" noProof="0"/>
              <a:t> </a:t>
            </a:r>
            <a:endParaRPr lang="en-US" noProof="0"/>
          </a:p>
        </p:txBody>
      </p:sp>
      <p:sp>
        <p:nvSpPr>
          <p:cNvPr id="29" name="Tijdelijke aanduiding voor afbeelding 34">
            <a:extLst>
              <a:ext uri="{FF2B5EF4-FFF2-40B4-BE49-F238E27FC236}">
                <a16:creationId xmlns:a16="http://schemas.microsoft.com/office/drawing/2014/main" id="{09CB57EA-52CD-4BA8-9F1F-82967292FD0B}"/>
              </a:ext>
            </a:extLst>
          </p:cNvPr>
          <p:cNvSpPr>
            <a:spLocks noGrp="1"/>
          </p:cNvSpPr>
          <p:nvPr>
            <p:ph type="pic" sz="quarter" idx="28" hasCustomPrompt="1"/>
          </p:nvPr>
        </p:nvSpPr>
        <p:spPr>
          <a:xfrm>
            <a:off x="7596655" y="3356800"/>
            <a:ext cx="504000" cy="504000"/>
          </a:xfrm>
          <a:blipFill>
            <a:blip r:embed="rId4"/>
            <a:stretch>
              <a:fillRect/>
            </a:stretch>
          </a:blipFill>
        </p:spPr>
        <p:txBody>
          <a:bodyPr/>
          <a:lstStyle>
            <a:lvl1pPr marL="0" indent="0">
              <a:buNone/>
              <a:defRPr sz="200"/>
            </a:lvl1pPr>
          </a:lstStyle>
          <a:p>
            <a:r>
              <a:rPr lang="en-US" sz="200" noProof="0"/>
              <a:t> </a:t>
            </a:r>
            <a:endParaRPr lang="en-US" noProof="0"/>
          </a:p>
        </p:txBody>
      </p:sp>
      <p:sp>
        <p:nvSpPr>
          <p:cNvPr id="30" name="Tijdelijke aanduiding voor afbeelding 34">
            <a:extLst>
              <a:ext uri="{FF2B5EF4-FFF2-40B4-BE49-F238E27FC236}">
                <a16:creationId xmlns:a16="http://schemas.microsoft.com/office/drawing/2014/main" id="{538AB885-6231-46D8-A0F0-E600AD6D2B1D}"/>
              </a:ext>
            </a:extLst>
          </p:cNvPr>
          <p:cNvSpPr>
            <a:spLocks noGrp="1"/>
          </p:cNvSpPr>
          <p:nvPr>
            <p:ph type="pic" sz="quarter" idx="29" hasCustomPrompt="1"/>
          </p:nvPr>
        </p:nvSpPr>
        <p:spPr>
          <a:xfrm>
            <a:off x="8674867" y="4170562"/>
            <a:ext cx="504000" cy="504000"/>
          </a:xfrm>
          <a:blipFill>
            <a:blip r:embed="rId5"/>
            <a:stretch>
              <a:fillRect/>
            </a:stretch>
          </a:blipFill>
        </p:spPr>
        <p:txBody>
          <a:bodyPr/>
          <a:lstStyle>
            <a:lvl1pPr marL="0" indent="0">
              <a:buNone/>
              <a:defRPr sz="200"/>
            </a:lvl1pPr>
          </a:lstStyle>
          <a:p>
            <a:r>
              <a:rPr lang="en-US" sz="200" noProof="0"/>
              <a:t> </a:t>
            </a:r>
            <a:endParaRPr lang="en-US" noProof="0"/>
          </a:p>
        </p:txBody>
      </p:sp>
      <p:sp>
        <p:nvSpPr>
          <p:cNvPr id="31" name="Tijdelijke aanduiding voor afbeelding 34">
            <a:extLst>
              <a:ext uri="{FF2B5EF4-FFF2-40B4-BE49-F238E27FC236}">
                <a16:creationId xmlns:a16="http://schemas.microsoft.com/office/drawing/2014/main" id="{7DD253B8-7163-4BC5-A2E9-35EC60FF3A38}"/>
              </a:ext>
            </a:extLst>
          </p:cNvPr>
          <p:cNvSpPr>
            <a:spLocks noGrp="1"/>
          </p:cNvSpPr>
          <p:nvPr>
            <p:ph type="pic" sz="quarter" idx="33" hasCustomPrompt="1"/>
          </p:nvPr>
        </p:nvSpPr>
        <p:spPr>
          <a:xfrm>
            <a:off x="8297514" y="5366938"/>
            <a:ext cx="504000" cy="504000"/>
          </a:xfrm>
          <a:blipFill>
            <a:blip r:embed="rId6"/>
            <a:stretch>
              <a:fillRect/>
            </a:stretch>
          </a:blipFill>
        </p:spPr>
        <p:txBody>
          <a:bodyPr/>
          <a:lstStyle>
            <a:lvl1pPr marL="0" indent="0">
              <a:buNone/>
              <a:defRPr sz="200"/>
            </a:lvl1pPr>
          </a:lstStyle>
          <a:p>
            <a:r>
              <a:rPr lang="en-US" sz="200" noProof="0"/>
              <a:t> </a:t>
            </a:r>
            <a:endParaRPr lang="en-US" noProof="0"/>
          </a:p>
        </p:txBody>
      </p:sp>
      <p:sp>
        <p:nvSpPr>
          <p:cNvPr id="32" name="Tijdelijke aanduiding voor afbeelding 34">
            <a:extLst>
              <a:ext uri="{FF2B5EF4-FFF2-40B4-BE49-F238E27FC236}">
                <a16:creationId xmlns:a16="http://schemas.microsoft.com/office/drawing/2014/main" id="{E17B4F2D-621F-4BF0-A60E-E6142FEACC89}"/>
              </a:ext>
            </a:extLst>
          </p:cNvPr>
          <p:cNvSpPr>
            <a:spLocks noGrp="1"/>
          </p:cNvSpPr>
          <p:nvPr>
            <p:ph type="pic" sz="quarter" idx="31" hasCustomPrompt="1"/>
          </p:nvPr>
        </p:nvSpPr>
        <p:spPr>
          <a:xfrm>
            <a:off x="6834549" y="5366938"/>
            <a:ext cx="504000" cy="504000"/>
          </a:xfrm>
          <a:blipFill>
            <a:blip r:embed="rId7"/>
            <a:stretch>
              <a:fillRect/>
            </a:stretch>
          </a:blipFill>
        </p:spPr>
        <p:txBody>
          <a:bodyPr/>
          <a:lstStyle>
            <a:lvl1pPr marL="0" indent="0">
              <a:buNone/>
              <a:defRPr sz="200"/>
            </a:lvl1pPr>
          </a:lstStyle>
          <a:p>
            <a:r>
              <a:rPr lang="en-US" sz="200" noProof="0"/>
              <a:t> </a:t>
            </a:r>
            <a:endParaRPr lang="en-US" noProof="0"/>
          </a:p>
        </p:txBody>
      </p:sp>
      <p:sp>
        <p:nvSpPr>
          <p:cNvPr id="33" name="Tijdelijke aanduiding voor tekst 12">
            <a:extLst>
              <a:ext uri="{FF2B5EF4-FFF2-40B4-BE49-F238E27FC236}">
                <a16:creationId xmlns:a16="http://schemas.microsoft.com/office/drawing/2014/main" id="{54402454-8F72-4EF0-9814-60A841679A4F}"/>
              </a:ext>
            </a:extLst>
          </p:cNvPr>
          <p:cNvSpPr>
            <a:spLocks noGrp="1"/>
          </p:cNvSpPr>
          <p:nvPr>
            <p:ph type="body" sz="quarter" idx="34" hasCustomPrompt="1"/>
          </p:nvPr>
        </p:nvSpPr>
        <p:spPr>
          <a:xfrm>
            <a:off x="8221713" y="3405310"/>
            <a:ext cx="1528997" cy="238719"/>
          </a:xfrm>
        </p:spPr>
        <p:txBody>
          <a:bodyPr anchor="ctr" anchorCtr="0">
            <a:noAutofit/>
          </a:bodyPr>
          <a:lstStyle>
            <a:lvl1pPr marL="0" indent="0">
              <a:lnSpc>
                <a:spcPct val="90000"/>
              </a:lnSpc>
              <a:spcBef>
                <a:spcPts val="0"/>
              </a:spcBef>
              <a:buNone/>
              <a:defRPr sz="1000">
                <a:solidFill>
                  <a:schemeClr val="accent2"/>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34" name="Tijdelijke aanduiding voor tekst 12">
            <a:extLst>
              <a:ext uri="{FF2B5EF4-FFF2-40B4-BE49-F238E27FC236}">
                <a16:creationId xmlns:a16="http://schemas.microsoft.com/office/drawing/2014/main" id="{48C02E32-D925-41DA-8C9E-C992CD44924C}"/>
              </a:ext>
            </a:extLst>
          </p:cNvPr>
          <p:cNvSpPr>
            <a:spLocks noGrp="1"/>
          </p:cNvSpPr>
          <p:nvPr>
            <p:ph type="body" sz="quarter" idx="35" hasCustomPrompt="1"/>
          </p:nvPr>
        </p:nvSpPr>
        <p:spPr>
          <a:xfrm>
            <a:off x="5529736" y="5471686"/>
            <a:ext cx="1272016" cy="401337"/>
          </a:xfrm>
        </p:spPr>
        <p:txBody>
          <a:bodyPr anchor="ctr" anchorCtr="0">
            <a:noAutofit/>
          </a:bodyPr>
          <a:lstStyle>
            <a:lvl1pPr marL="0" indent="0" algn="r">
              <a:lnSpc>
                <a:spcPct val="90000"/>
              </a:lnSpc>
              <a:spcBef>
                <a:spcPts val="0"/>
              </a:spcBef>
              <a:buNone/>
              <a:defRPr sz="1000">
                <a:solidFill>
                  <a:schemeClr val="accent5"/>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35" name="Tijdelijke aanduiding voor tekst 12">
            <a:extLst>
              <a:ext uri="{FF2B5EF4-FFF2-40B4-BE49-F238E27FC236}">
                <a16:creationId xmlns:a16="http://schemas.microsoft.com/office/drawing/2014/main" id="{7D48B598-6436-4582-8274-485F2EEC240C}"/>
              </a:ext>
            </a:extLst>
          </p:cNvPr>
          <p:cNvSpPr>
            <a:spLocks noGrp="1"/>
          </p:cNvSpPr>
          <p:nvPr>
            <p:ph type="body" sz="quarter" idx="36" hasCustomPrompt="1"/>
          </p:nvPr>
        </p:nvSpPr>
        <p:spPr>
          <a:xfrm>
            <a:off x="9216990" y="4266390"/>
            <a:ext cx="1614590" cy="428529"/>
          </a:xfrm>
        </p:spPr>
        <p:txBody>
          <a:bodyPr anchor="ctr" anchorCtr="0">
            <a:noAutofit/>
          </a:bodyPr>
          <a:lstStyle>
            <a:lvl1pPr marL="0" indent="0">
              <a:lnSpc>
                <a:spcPct val="90000"/>
              </a:lnSpc>
              <a:spcBef>
                <a:spcPts val="0"/>
              </a:spcBef>
              <a:buNone/>
              <a:defRPr sz="1000">
                <a:solidFill>
                  <a:schemeClr val="accent4"/>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36" name="Tijdelijke aanduiding voor tekst 12">
            <a:extLst>
              <a:ext uri="{FF2B5EF4-FFF2-40B4-BE49-F238E27FC236}">
                <a16:creationId xmlns:a16="http://schemas.microsoft.com/office/drawing/2014/main" id="{01291A11-2F30-4787-85B9-E62FB1E2812E}"/>
              </a:ext>
            </a:extLst>
          </p:cNvPr>
          <p:cNvSpPr>
            <a:spLocks noGrp="1"/>
          </p:cNvSpPr>
          <p:nvPr>
            <p:ph type="body" sz="quarter" idx="37" hasCustomPrompt="1"/>
          </p:nvPr>
        </p:nvSpPr>
        <p:spPr>
          <a:xfrm>
            <a:off x="8873514" y="5477037"/>
            <a:ext cx="1310562" cy="428529"/>
          </a:xfrm>
        </p:spPr>
        <p:txBody>
          <a:bodyPr anchor="ctr" anchorCtr="0">
            <a:noAutofit/>
          </a:bodyPr>
          <a:lstStyle>
            <a:lvl1pPr marL="0" indent="0">
              <a:lnSpc>
                <a:spcPct val="90000"/>
              </a:lnSpc>
              <a:spcBef>
                <a:spcPts val="0"/>
              </a:spcBef>
              <a:buNone/>
              <a:defRPr sz="1000">
                <a:solidFill>
                  <a:schemeClr val="accent3"/>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37" name="Tijdelijke aanduiding voor tekst 12">
            <a:extLst>
              <a:ext uri="{FF2B5EF4-FFF2-40B4-BE49-F238E27FC236}">
                <a16:creationId xmlns:a16="http://schemas.microsoft.com/office/drawing/2014/main" id="{27E6B1BE-DE46-4885-B99F-0B176C6951FE}"/>
              </a:ext>
            </a:extLst>
          </p:cNvPr>
          <p:cNvSpPr>
            <a:spLocks noGrp="1"/>
          </p:cNvSpPr>
          <p:nvPr>
            <p:ph type="body" sz="quarter" idx="38" hasCustomPrompt="1"/>
          </p:nvPr>
        </p:nvSpPr>
        <p:spPr>
          <a:xfrm>
            <a:off x="4943806" y="4120098"/>
            <a:ext cx="1497724" cy="402750"/>
          </a:xfrm>
        </p:spPr>
        <p:txBody>
          <a:bodyPr anchor="ctr" anchorCtr="0">
            <a:noAutofit/>
          </a:bodyPr>
          <a:lstStyle>
            <a:lvl1pPr marL="0" indent="0" algn="r">
              <a:lnSpc>
                <a:spcPct val="90000"/>
              </a:lnSpc>
              <a:spcBef>
                <a:spcPts val="0"/>
              </a:spcBef>
              <a:buNone/>
              <a:defRPr sz="1000">
                <a:solidFill>
                  <a:srgbClr val="00AEEF"/>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39" name="Tijdelijke aanduiding voor afbeelding 47">
            <a:extLst>
              <a:ext uri="{FF2B5EF4-FFF2-40B4-BE49-F238E27FC236}">
                <a16:creationId xmlns:a16="http://schemas.microsoft.com/office/drawing/2014/main" id="{613C3777-B9CF-4CC3-A94D-7202C2455F50}"/>
              </a:ext>
            </a:extLst>
          </p:cNvPr>
          <p:cNvSpPr>
            <a:spLocks noGrp="1"/>
          </p:cNvSpPr>
          <p:nvPr>
            <p:ph type="pic" sz="quarter" idx="39"/>
          </p:nvPr>
        </p:nvSpPr>
        <p:spPr>
          <a:xfrm>
            <a:off x="5749917" y="1198583"/>
            <a:ext cx="2106000" cy="1080000"/>
          </a:xfrm>
          <a:solidFill>
            <a:schemeClr val="bg1">
              <a:lumMod val="95000"/>
            </a:schemeClr>
          </a:solidFill>
        </p:spPr>
        <p:txBody>
          <a:bodyPr/>
          <a:lstStyle>
            <a:lvl1pPr marL="0" indent="0">
              <a:buNone/>
              <a:defRPr sz="1200"/>
            </a:lvl1pPr>
          </a:lstStyle>
          <a:p>
            <a:r>
              <a:rPr lang="en-US" noProof="0"/>
              <a:t>Click icon to add picture</a:t>
            </a:r>
          </a:p>
        </p:txBody>
      </p:sp>
      <p:sp>
        <p:nvSpPr>
          <p:cNvPr id="40" name="Tijdelijke aanduiding voor afbeelding 47">
            <a:extLst>
              <a:ext uri="{FF2B5EF4-FFF2-40B4-BE49-F238E27FC236}">
                <a16:creationId xmlns:a16="http://schemas.microsoft.com/office/drawing/2014/main" id="{B336125A-5071-4553-A7EC-F1C861E8A04B}"/>
              </a:ext>
            </a:extLst>
          </p:cNvPr>
          <p:cNvSpPr>
            <a:spLocks noGrp="1"/>
          </p:cNvSpPr>
          <p:nvPr>
            <p:ph type="pic" sz="quarter" idx="40"/>
          </p:nvPr>
        </p:nvSpPr>
        <p:spPr>
          <a:xfrm>
            <a:off x="7977796" y="1198583"/>
            <a:ext cx="2106000" cy="1080000"/>
          </a:xfrm>
          <a:solidFill>
            <a:schemeClr val="bg1">
              <a:lumMod val="95000"/>
            </a:schemeClr>
          </a:solidFill>
        </p:spPr>
        <p:txBody>
          <a:bodyPr/>
          <a:lstStyle>
            <a:lvl1pPr marL="0" indent="0">
              <a:buNone/>
              <a:defRPr sz="1200"/>
            </a:lvl1pPr>
          </a:lstStyle>
          <a:p>
            <a:r>
              <a:rPr lang="en-US" noProof="0"/>
              <a:t>Click icon to add picture</a:t>
            </a:r>
          </a:p>
        </p:txBody>
      </p:sp>
      <p:sp>
        <p:nvSpPr>
          <p:cNvPr id="41" name="Tijdelijke aanduiding voor tekst 4">
            <a:extLst>
              <a:ext uri="{FF2B5EF4-FFF2-40B4-BE49-F238E27FC236}">
                <a16:creationId xmlns:a16="http://schemas.microsoft.com/office/drawing/2014/main" id="{2F453185-D165-484F-B675-A40BA3461BA5}"/>
              </a:ext>
            </a:extLst>
          </p:cNvPr>
          <p:cNvSpPr>
            <a:spLocks noGrp="1"/>
          </p:cNvSpPr>
          <p:nvPr>
            <p:ph type="body" sz="quarter" idx="41" hasCustomPrompt="1"/>
          </p:nvPr>
        </p:nvSpPr>
        <p:spPr>
          <a:xfrm>
            <a:off x="5749917" y="2588260"/>
            <a:ext cx="4378188" cy="669504"/>
          </a:xfrm>
        </p:spPr>
        <p:txBody>
          <a:bodyPr lIns="0">
            <a:noAutofit/>
          </a:bodyPr>
          <a:lstStyle>
            <a:lvl1pPr>
              <a:spcBef>
                <a:spcPts val="0"/>
              </a:spcBef>
              <a:defRPr sz="1000">
                <a:solidFill>
                  <a:schemeClr val="tx1"/>
                </a:solidFill>
              </a:defRPr>
            </a:lvl1pPr>
            <a:lvl2pPr>
              <a:spcBef>
                <a:spcPts val="1200"/>
              </a:spcBef>
              <a:defRPr sz="1000">
                <a:solidFill>
                  <a:schemeClr val="tx1"/>
                </a:solidFill>
              </a:defRPr>
            </a:lvl2pPr>
            <a:lvl3pPr>
              <a:spcBef>
                <a:spcPts val="0"/>
              </a:spcBef>
              <a:defRPr sz="1000">
                <a:solidFill>
                  <a:schemeClr val="tx1"/>
                </a:solidFill>
              </a:defRPr>
            </a:lvl3pPr>
          </a:lstStyle>
          <a:p>
            <a:pPr lvl="0"/>
            <a:r>
              <a:rPr lang="en-US" noProof="0"/>
              <a:t>Klikken om de tekststijl van het model te bewerken</a:t>
            </a:r>
          </a:p>
          <a:p>
            <a:pPr lvl="1"/>
            <a:r>
              <a:rPr lang="en-US" noProof="0"/>
              <a:t>Tweede niveau</a:t>
            </a:r>
          </a:p>
          <a:p>
            <a:pPr lvl="2"/>
            <a:r>
              <a:rPr lang="en-US" noProof="0"/>
              <a:t>Derde niveau</a:t>
            </a:r>
          </a:p>
        </p:txBody>
      </p:sp>
      <p:sp>
        <p:nvSpPr>
          <p:cNvPr id="42" name="Tijdelijke aanduiding voor tekst 12">
            <a:extLst>
              <a:ext uri="{FF2B5EF4-FFF2-40B4-BE49-F238E27FC236}">
                <a16:creationId xmlns:a16="http://schemas.microsoft.com/office/drawing/2014/main" id="{5E2C37E6-FE37-4650-B391-6BCC3ACF0E87}"/>
              </a:ext>
            </a:extLst>
          </p:cNvPr>
          <p:cNvSpPr>
            <a:spLocks noGrp="1"/>
          </p:cNvSpPr>
          <p:nvPr>
            <p:ph type="body" sz="quarter" idx="42" hasCustomPrompt="1"/>
          </p:nvPr>
        </p:nvSpPr>
        <p:spPr>
          <a:xfrm>
            <a:off x="300862" y="2589555"/>
            <a:ext cx="5311662" cy="288000"/>
          </a:xfrm>
        </p:spPr>
        <p:txBody>
          <a:bodyPr lIns="0">
            <a:noAutofit/>
          </a:bodyPr>
          <a:lstStyle>
            <a:lvl1pPr marL="0" indent="0">
              <a:spcBef>
                <a:spcPts val="0"/>
              </a:spcBef>
              <a:buNone/>
              <a:defRPr sz="1000" b="1">
                <a:solidFill>
                  <a:schemeClr val="tx1"/>
                </a:solidFill>
                <a:latin typeface="+mj-lt"/>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Klikken om de tekststijl van het model te bewerken</a:t>
            </a:r>
          </a:p>
        </p:txBody>
      </p:sp>
      <p:sp>
        <p:nvSpPr>
          <p:cNvPr id="43" name="Tekstvak 42">
            <a:extLst>
              <a:ext uri="{FF2B5EF4-FFF2-40B4-BE49-F238E27FC236}">
                <a16:creationId xmlns:a16="http://schemas.microsoft.com/office/drawing/2014/main" id="{BE5672A3-82A7-4103-8D19-A3BEE62E06C7}"/>
              </a:ext>
            </a:extLst>
          </p:cNvPr>
          <p:cNvSpPr txBox="1"/>
          <p:nvPr userDrawn="1"/>
        </p:nvSpPr>
        <p:spPr>
          <a:xfrm>
            <a:off x="12339092" y="3581399"/>
            <a:ext cx="1676400" cy="1754326"/>
          </a:xfrm>
          <a:prstGeom prst="rect">
            <a:avLst/>
          </a:prstGeom>
          <a:noFill/>
        </p:spPr>
        <p:txBody>
          <a:bodyPr wrap="square" rtlCol="0">
            <a:spAutoFit/>
          </a:bodyPr>
          <a:lstStyle>
            <a:defPPr>
              <a:defRPr lang="en-US"/>
            </a:defPPr>
            <a:lvl1pPr>
              <a:defRPr sz="1200" u="sng"/>
            </a:lvl1pPr>
          </a:lstStyle>
          <a:p>
            <a:pPr lvl="0"/>
            <a:r>
              <a:rPr lang="en-US" dirty="0"/>
              <a:t>ATTENTION:</a:t>
            </a:r>
            <a:br>
              <a:rPr lang="en-US" dirty="0"/>
            </a:br>
            <a:r>
              <a:rPr lang="en-US" u="none" dirty="0"/>
              <a:t>The objects on the right figure are loose objects with the icons in a larger format.</a:t>
            </a:r>
            <a:br>
              <a:rPr lang="en-US" u="none" dirty="0"/>
            </a:br>
            <a:br>
              <a:rPr lang="en-US" u="none" dirty="0"/>
            </a:br>
            <a:r>
              <a:rPr lang="en-US" b="1" u="none" dirty="0"/>
              <a:t>Remove the "enlarged icons" you don't need.</a:t>
            </a:r>
            <a:endParaRPr lang="en-US" b="1" u="none" noProof="0" dirty="0"/>
          </a:p>
        </p:txBody>
      </p:sp>
      <p:sp>
        <p:nvSpPr>
          <p:cNvPr id="46" name="Titel 9">
            <a:extLst>
              <a:ext uri="{FF2B5EF4-FFF2-40B4-BE49-F238E27FC236}">
                <a16:creationId xmlns:a16="http://schemas.microsoft.com/office/drawing/2014/main" id="{71349287-4CEB-44EF-909E-449484A911AE}"/>
              </a:ext>
            </a:extLst>
          </p:cNvPr>
          <p:cNvSpPr>
            <a:spLocks noGrp="1"/>
          </p:cNvSpPr>
          <p:nvPr>
            <p:ph type="title"/>
          </p:nvPr>
        </p:nvSpPr>
        <p:spPr>
          <a:xfrm>
            <a:off x="0" y="1"/>
            <a:ext cx="10083796" cy="946800"/>
          </a:xfrm>
        </p:spPr>
        <p:txBody>
          <a:bodyPr lIns="360000"/>
          <a:lstStyle>
            <a:lvl1pPr algn="l">
              <a:defRPr>
                <a:solidFill>
                  <a:schemeClr val="bg1"/>
                </a:solidFill>
                <a:latin typeface="+mn-lt"/>
              </a:defRPr>
            </a:lvl1pPr>
          </a:lstStyle>
          <a:p>
            <a:r>
              <a:rPr lang="en-US" noProof="0"/>
              <a:t>Click to edit Master title style</a:t>
            </a:r>
          </a:p>
        </p:txBody>
      </p:sp>
      <p:pic>
        <p:nvPicPr>
          <p:cNvPr id="49" name="Afbeelding 48">
            <a:extLst>
              <a:ext uri="{FF2B5EF4-FFF2-40B4-BE49-F238E27FC236}">
                <a16:creationId xmlns:a16="http://schemas.microsoft.com/office/drawing/2014/main" id="{414F365B-A6BD-4476-BBFD-A88639753D82}"/>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250974" y="504686"/>
            <a:ext cx="1791511" cy="536441"/>
          </a:xfrm>
          <a:prstGeom prst="rect">
            <a:avLst/>
          </a:prstGeom>
        </p:spPr>
      </p:pic>
      <p:pic>
        <p:nvPicPr>
          <p:cNvPr id="50" name="Afbeelding 49">
            <a:extLst>
              <a:ext uri="{FF2B5EF4-FFF2-40B4-BE49-F238E27FC236}">
                <a16:creationId xmlns:a16="http://schemas.microsoft.com/office/drawing/2014/main" id="{AD872F6E-4F52-4150-B09C-BCB09CF932BE}"/>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62030" y="3363181"/>
            <a:ext cx="2510134" cy="2511901"/>
          </a:xfrm>
          <a:prstGeom prst="rect">
            <a:avLst/>
          </a:prstGeom>
        </p:spPr>
      </p:pic>
      <p:sp>
        <p:nvSpPr>
          <p:cNvPr id="51" name="Tijdelijke aanduiding voor tekst 12">
            <a:extLst>
              <a:ext uri="{FF2B5EF4-FFF2-40B4-BE49-F238E27FC236}">
                <a16:creationId xmlns:a16="http://schemas.microsoft.com/office/drawing/2014/main" id="{CF0F8B2C-E2F2-4F9B-8CB5-86B8DBC26062}"/>
              </a:ext>
            </a:extLst>
          </p:cNvPr>
          <p:cNvSpPr>
            <a:spLocks noGrp="1"/>
          </p:cNvSpPr>
          <p:nvPr>
            <p:ph type="body" sz="quarter" idx="17" hasCustomPrompt="1"/>
          </p:nvPr>
        </p:nvSpPr>
        <p:spPr>
          <a:xfrm>
            <a:off x="3165724" y="3404474"/>
            <a:ext cx="1012634" cy="360000"/>
          </a:xfrm>
        </p:spPr>
        <p:txBody>
          <a:bodyPr>
            <a:noAutofit/>
          </a:bodyPr>
          <a:lstStyle>
            <a:lvl1pPr marL="0" indent="0">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52" name="Tijdelijke aanduiding voor tekst 12">
            <a:extLst>
              <a:ext uri="{FF2B5EF4-FFF2-40B4-BE49-F238E27FC236}">
                <a16:creationId xmlns:a16="http://schemas.microsoft.com/office/drawing/2014/main" id="{0A7295E3-5DE5-46F3-A874-6968897B6D88}"/>
              </a:ext>
            </a:extLst>
          </p:cNvPr>
          <p:cNvSpPr>
            <a:spLocks noGrp="1"/>
          </p:cNvSpPr>
          <p:nvPr>
            <p:ph type="body" sz="quarter" idx="18" hasCustomPrompt="1"/>
          </p:nvPr>
        </p:nvSpPr>
        <p:spPr>
          <a:xfrm>
            <a:off x="3211399" y="5459512"/>
            <a:ext cx="1012634" cy="360000"/>
          </a:xfrm>
        </p:spPr>
        <p:txBody>
          <a:bodyPr>
            <a:noAutofit/>
          </a:bodyPr>
          <a:lstStyle>
            <a:lvl1pPr marL="0" indent="0">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 </a:t>
            </a:r>
          </a:p>
        </p:txBody>
      </p:sp>
      <p:sp>
        <p:nvSpPr>
          <p:cNvPr id="53" name="Tijdelijke aanduiding voor tekst 12">
            <a:extLst>
              <a:ext uri="{FF2B5EF4-FFF2-40B4-BE49-F238E27FC236}">
                <a16:creationId xmlns:a16="http://schemas.microsoft.com/office/drawing/2014/main" id="{5917FE7A-9C9A-4CE5-85A1-AE57C6406C08}"/>
              </a:ext>
            </a:extLst>
          </p:cNvPr>
          <p:cNvSpPr>
            <a:spLocks noGrp="1"/>
          </p:cNvSpPr>
          <p:nvPr>
            <p:ph type="body" sz="quarter" idx="19" hasCustomPrompt="1"/>
          </p:nvPr>
        </p:nvSpPr>
        <p:spPr>
          <a:xfrm>
            <a:off x="738184" y="3404474"/>
            <a:ext cx="803916" cy="360000"/>
          </a:xfrm>
        </p:spPr>
        <p:txBody>
          <a:bodyPr>
            <a:noAutofit/>
          </a:bodyPr>
          <a:lstStyle>
            <a:lvl1pPr marL="0" indent="0" algn="l">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54" name="Tijdelijke aanduiding voor tekst 12">
            <a:extLst>
              <a:ext uri="{FF2B5EF4-FFF2-40B4-BE49-F238E27FC236}">
                <a16:creationId xmlns:a16="http://schemas.microsoft.com/office/drawing/2014/main" id="{43A77F24-D0F8-4C10-A53F-ADA7677E701A}"/>
              </a:ext>
            </a:extLst>
          </p:cNvPr>
          <p:cNvSpPr>
            <a:spLocks noGrp="1"/>
          </p:cNvSpPr>
          <p:nvPr>
            <p:ph type="body" sz="quarter" idx="20" hasCustomPrompt="1"/>
          </p:nvPr>
        </p:nvSpPr>
        <p:spPr>
          <a:xfrm>
            <a:off x="675378" y="5482685"/>
            <a:ext cx="866722" cy="360000"/>
          </a:xfrm>
        </p:spPr>
        <p:txBody>
          <a:bodyPr>
            <a:noAutofit/>
          </a:bodyPr>
          <a:lstStyle>
            <a:lvl1pPr marL="0" indent="0" algn="l">
              <a:lnSpc>
                <a:spcPct val="90000"/>
              </a:lnSpc>
              <a:spcBef>
                <a:spcPts val="0"/>
              </a:spcBef>
              <a:buNone/>
              <a:defRPr sz="1000">
                <a:solidFill>
                  <a:schemeClr val="tx1"/>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55" name="Tijdelijke aanduiding voor tekst 12">
            <a:extLst>
              <a:ext uri="{FF2B5EF4-FFF2-40B4-BE49-F238E27FC236}">
                <a16:creationId xmlns:a16="http://schemas.microsoft.com/office/drawing/2014/main" id="{FF7CB1C6-B31D-4F31-8957-96D5653D2D47}"/>
              </a:ext>
            </a:extLst>
          </p:cNvPr>
          <p:cNvSpPr>
            <a:spLocks noGrp="1"/>
          </p:cNvSpPr>
          <p:nvPr>
            <p:ph type="body" sz="quarter" idx="21" hasCustomPrompt="1"/>
          </p:nvPr>
        </p:nvSpPr>
        <p:spPr>
          <a:xfrm>
            <a:off x="2355390" y="4704993"/>
            <a:ext cx="810333" cy="600393"/>
          </a:xfrm>
        </p:spPr>
        <p:txBody>
          <a:bodyPr>
            <a:noAutofit/>
          </a:bodyPr>
          <a:lstStyle>
            <a:lvl1pPr marL="0" indent="0" algn="l">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56" name="Tijdelijke aanduiding voor tekst 12">
            <a:extLst>
              <a:ext uri="{FF2B5EF4-FFF2-40B4-BE49-F238E27FC236}">
                <a16:creationId xmlns:a16="http://schemas.microsoft.com/office/drawing/2014/main" id="{BEE1FB1D-7DFB-4FE5-B450-1823D46279A0}"/>
              </a:ext>
            </a:extLst>
          </p:cNvPr>
          <p:cNvSpPr>
            <a:spLocks noGrp="1"/>
          </p:cNvSpPr>
          <p:nvPr>
            <p:ph type="body" sz="quarter" idx="22" hasCustomPrompt="1"/>
          </p:nvPr>
        </p:nvSpPr>
        <p:spPr>
          <a:xfrm>
            <a:off x="1458184" y="4704993"/>
            <a:ext cx="803916" cy="600393"/>
          </a:xfrm>
        </p:spPr>
        <p:txBody>
          <a:bodyPr>
            <a:noAutofit/>
          </a:bodyPr>
          <a:lstStyle>
            <a:lvl1pPr marL="0" indent="0" algn="r">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57" name="Tijdelijke aanduiding voor tekst 12">
            <a:extLst>
              <a:ext uri="{FF2B5EF4-FFF2-40B4-BE49-F238E27FC236}">
                <a16:creationId xmlns:a16="http://schemas.microsoft.com/office/drawing/2014/main" id="{CEFE6588-5108-4E6A-B65D-D0EDABE26E1A}"/>
              </a:ext>
            </a:extLst>
          </p:cNvPr>
          <p:cNvSpPr>
            <a:spLocks noGrp="1"/>
          </p:cNvSpPr>
          <p:nvPr>
            <p:ph type="body" sz="quarter" idx="23" hasCustomPrompt="1"/>
          </p:nvPr>
        </p:nvSpPr>
        <p:spPr>
          <a:xfrm>
            <a:off x="1458184" y="4014835"/>
            <a:ext cx="803916" cy="546365"/>
          </a:xfrm>
        </p:spPr>
        <p:txBody>
          <a:bodyPr anchor="b">
            <a:noAutofit/>
          </a:bodyPr>
          <a:lstStyle>
            <a:lvl1pPr marL="0" indent="0" algn="r">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
        <p:nvSpPr>
          <p:cNvPr id="58" name="Tijdelijke aanduiding voor tekst 12">
            <a:extLst>
              <a:ext uri="{FF2B5EF4-FFF2-40B4-BE49-F238E27FC236}">
                <a16:creationId xmlns:a16="http://schemas.microsoft.com/office/drawing/2014/main" id="{2809C7D2-AC56-4F91-B58D-C3E93E855A97}"/>
              </a:ext>
            </a:extLst>
          </p:cNvPr>
          <p:cNvSpPr>
            <a:spLocks noGrp="1"/>
          </p:cNvSpPr>
          <p:nvPr>
            <p:ph type="body" sz="quarter" idx="24" hasCustomPrompt="1"/>
          </p:nvPr>
        </p:nvSpPr>
        <p:spPr>
          <a:xfrm>
            <a:off x="2355390" y="4014835"/>
            <a:ext cx="810333" cy="546365"/>
          </a:xfrm>
        </p:spPr>
        <p:txBody>
          <a:bodyPr anchor="b">
            <a:noAutofit/>
          </a:bodyPr>
          <a:lstStyle>
            <a:lvl1pPr marL="0" indent="0" algn="l">
              <a:lnSpc>
                <a:spcPct val="90000"/>
              </a:lnSpc>
              <a:spcBef>
                <a:spcPts val="0"/>
              </a:spcBef>
              <a:buNone/>
              <a:defRPr sz="1000">
                <a:solidFill>
                  <a:srgbClr val="000000"/>
                </a:solidFill>
              </a:defRPr>
            </a:lvl1pPr>
            <a:lvl2pPr>
              <a:spcBef>
                <a:spcPts val="0"/>
              </a:spcBef>
              <a:defRPr sz="1200">
                <a:solidFill>
                  <a:srgbClr val="000000"/>
                </a:solidFill>
              </a:defRPr>
            </a:lvl2pPr>
            <a:lvl3pPr>
              <a:spcBef>
                <a:spcPts val="0"/>
              </a:spcBef>
              <a:defRPr sz="1200">
                <a:solidFill>
                  <a:srgbClr val="000000"/>
                </a:solidFill>
              </a:defRPr>
            </a:lvl3pPr>
            <a:lvl4pPr>
              <a:spcBef>
                <a:spcPts val="0"/>
              </a:spcBef>
              <a:defRPr sz="1200">
                <a:solidFill>
                  <a:srgbClr val="000000"/>
                </a:solidFill>
              </a:defRPr>
            </a:lvl4pPr>
            <a:lvl5pPr>
              <a:spcBef>
                <a:spcPts val="0"/>
              </a:spcBef>
              <a:defRPr sz="1200">
                <a:solidFill>
                  <a:srgbClr val="000000"/>
                </a:solidFill>
              </a:defRPr>
            </a:lvl5pPr>
          </a:lstStyle>
          <a:p>
            <a:pPr lvl="0"/>
            <a:r>
              <a:rPr lang="en-US" noProof="0"/>
              <a:t>Text</a:t>
            </a:r>
          </a:p>
        </p:txBody>
      </p:sp>
    </p:spTree>
    <p:extLst>
      <p:ext uri="{BB962C8B-B14F-4D97-AF65-F5344CB8AC3E}">
        <p14:creationId xmlns:p14="http://schemas.microsoft.com/office/powerpoint/2010/main" val="182400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0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B5368685-324D-41FB-B0FB-B0DCEE9EE4ED}" type="datetime3">
              <a:rPr lang="en-US" noProof="0" smtClean="0"/>
              <a:t>11 March 2024</a:t>
            </a:fld>
            <a:endParaRPr lang="en-US" noProof="0"/>
          </a:p>
        </p:txBody>
      </p:sp>
      <p:sp>
        <p:nvSpPr>
          <p:cNvPr id="7" name="Rechthoek 9">
            <a:extLst>
              <a:ext uri="{FF2B5EF4-FFF2-40B4-BE49-F238E27FC236}">
                <a16:creationId xmlns:a16="http://schemas.microsoft.com/office/drawing/2014/main" id="{CE29DFAC-789C-5D47-AF9D-BBA1D706767C}"/>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el 9">
            <a:extLst>
              <a:ext uri="{FF2B5EF4-FFF2-40B4-BE49-F238E27FC236}">
                <a16:creationId xmlns:a16="http://schemas.microsoft.com/office/drawing/2014/main" id="{1FF255A6-FA63-A440-9CA9-E00DDB0618FC}"/>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8" name="Tijdelijke aanduiding voor dianummer 5">
            <a:extLst>
              <a:ext uri="{FF2B5EF4-FFF2-40B4-BE49-F238E27FC236}">
                <a16:creationId xmlns:a16="http://schemas.microsoft.com/office/drawing/2014/main" id="{4448770D-63C9-4955-BD43-AE33B9F3DCA9}"/>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401885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TSBD/Sales/R&amp;D">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52250"/>
            <a:ext cx="12193200" cy="3979750"/>
          </a:xfrm>
          <a:prstGeom prst="rect">
            <a:avLst/>
          </a:prstGeom>
          <a:blipFill dpi="0" rotWithShape="1">
            <a:blip r:embed="rId2" cstate="print">
              <a:extLst>
                <a:ext uri="{28A0092B-C50C-407E-A947-70E740481C1C}">
                  <a14:useLocalDpi xmlns:a14="http://schemas.microsoft.com/office/drawing/2010/main" val="0"/>
                </a:ext>
              </a:extLst>
            </a:blip>
            <a:srcRect/>
            <a:stretch>
              <a:fillRect r="20"/>
            </a:stretch>
          </a:blipFill>
        </p:spPr>
        <p:txBody>
          <a:bodyPr>
            <a:normAutofit/>
          </a:bodyPr>
          <a:lstStyle>
            <a:lvl1pPr marL="0" indent="0" algn="ctr">
              <a:lnSpc>
                <a:spcPct val="200000"/>
              </a:lnSpc>
              <a:buNone/>
              <a:defRPr sz="1600"/>
            </a:lvl1pPr>
          </a:lstStyle>
          <a:p>
            <a:r>
              <a:rPr lang="en-US" noProof="0"/>
              <a:t>Click icon to add picture</a:t>
            </a:r>
            <a:endParaRPr lang="en-US" noProof="0" dirty="0"/>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3"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r>
              <a:rPr lang="en-US" noProof="0" dirty="0"/>
              <a:t>Please add the names of the presenters</a:t>
            </a:r>
            <a:br>
              <a:rPr lang="en-US" noProof="0" dirty="0"/>
            </a:br>
            <a:r>
              <a:rPr lang="nl-NL" dirty="0"/>
              <a:t>BY: FULL NAME, job </a:t>
            </a:r>
            <a:r>
              <a:rPr lang="nl-NL" dirty="0" err="1"/>
              <a:t>title</a:t>
            </a:r>
            <a:r>
              <a:rPr lang="nl-NL" dirty="0"/>
              <a:t> /// FULL NAME, job </a:t>
            </a:r>
            <a:r>
              <a:rPr lang="nl-NL" dirty="0" err="1"/>
              <a:t>title</a:t>
            </a:r>
            <a:endParaRPr lang="en-US" noProof="0" dirty="0"/>
          </a:p>
        </p:txBody>
      </p:sp>
      <p:sp>
        <p:nvSpPr>
          <p:cNvPr id="36" name="Picture Placeholder 29">
            <a:extLst>
              <a:ext uri="{FF2B5EF4-FFF2-40B4-BE49-F238E27FC236}">
                <a16:creationId xmlns:a16="http://schemas.microsoft.com/office/drawing/2014/main" id="{7F8B8998-FA5E-498C-AD1C-E3B63528570D}"/>
              </a:ext>
            </a:extLst>
          </p:cNvPr>
          <p:cNvSpPr>
            <a:spLocks noGrp="1"/>
          </p:cNvSpPr>
          <p:nvPr>
            <p:ph type="pic" sz="quarter" idx="17"/>
          </p:nvPr>
        </p:nvSpPr>
        <p:spPr>
          <a:xfrm>
            <a:off x="10240201" y="4320000"/>
            <a:ext cx="1980000" cy="126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2" name="Picture Placeholder 29">
            <a:extLst>
              <a:ext uri="{FF2B5EF4-FFF2-40B4-BE49-F238E27FC236}">
                <a16:creationId xmlns:a16="http://schemas.microsoft.com/office/drawing/2014/main" id="{A803E9EB-AB0C-4908-BD2F-DF32DE081A39}"/>
              </a:ext>
            </a:extLst>
          </p:cNvPr>
          <p:cNvSpPr>
            <a:spLocks noGrp="1"/>
          </p:cNvSpPr>
          <p:nvPr>
            <p:ph type="pic" sz="quarter" idx="19"/>
          </p:nvPr>
        </p:nvSpPr>
        <p:spPr>
          <a:xfrm>
            <a:off x="8260201" y="4320000"/>
            <a:ext cx="1980000" cy="126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3" name="Picture Placeholder 29">
            <a:extLst>
              <a:ext uri="{FF2B5EF4-FFF2-40B4-BE49-F238E27FC236}">
                <a16:creationId xmlns:a16="http://schemas.microsoft.com/office/drawing/2014/main" id="{D579F2AB-0922-460A-9CCF-21DF32F3AA0D}"/>
              </a:ext>
            </a:extLst>
          </p:cNvPr>
          <p:cNvSpPr>
            <a:spLocks noGrp="1"/>
          </p:cNvSpPr>
          <p:nvPr>
            <p:ph type="pic" sz="quarter" idx="20"/>
          </p:nvPr>
        </p:nvSpPr>
        <p:spPr>
          <a:xfrm>
            <a:off x="6280201" y="4320000"/>
            <a:ext cx="1980000" cy="1260000"/>
          </a:xfrm>
          <a:prstGeom prst="rect">
            <a:avLst/>
          </a:prstGeom>
          <a:blipFill dpi="0" rotWithShape="1">
            <a:blip r:embed="rId6" cstate="print">
              <a:extLst>
                <a:ext uri="{28A0092B-C50C-407E-A947-70E740481C1C}">
                  <a14:useLocalDpi xmlns:a14="http://schemas.microsoft.com/office/drawing/2010/main" val="0"/>
                </a:ext>
              </a:extLst>
            </a:blip>
            <a:srcRect/>
            <a:stretch>
              <a:fillRect r="1596"/>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4" name="Picture Placeholder 29">
            <a:extLst>
              <a:ext uri="{FF2B5EF4-FFF2-40B4-BE49-F238E27FC236}">
                <a16:creationId xmlns:a16="http://schemas.microsoft.com/office/drawing/2014/main" id="{44C3B532-8317-4E32-BD3F-E2CA313AAEDE}"/>
              </a:ext>
            </a:extLst>
          </p:cNvPr>
          <p:cNvSpPr>
            <a:spLocks noGrp="1"/>
          </p:cNvSpPr>
          <p:nvPr>
            <p:ph type="pic" sz="quarter" idx="21"/>
          </p:nvPr>
        </p:nvSpPr>
        <p:spPr>
          <a:xfrm>
            <a:off x="4300201" y="4320000"/>
            <a:ext cx="1980000" cy="1260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endParaRPr lang="en-US" noProof="0" dirty="0"/>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9" cstate="screen">
            <a:extLst>
              <a:ext uri="{28A0092B-C50C-407E-A947-70E740481C1C}">
                <a14:useLocalDpi xmlns:a14="http://schemas.microsoft.com/office/drawing/2010/main" val="0"/>
              </a:ext>
            </a:extLst>
          </a:blip>
          <a:srcRect t="29334" b="60114"/>
          <a:stretch/>
        </p:blipFill>
        <p:spPr>
          <a:xfrm>
            <a:off x="4299000" y="5612271"/>
            <a:ext cx="7892999" cy="61257"/>
          </a:xfrm>
          <a:prstGeom prst="rect">
            <a:avLst/>
          </a:prstGeom>
        </p:spPr>
      </p:pic>
      <p:sp>
        <p:nvSpPr>
          <p:cNvPr id="6" name="Text Placeholder 5">
            <a:extLst>
              <a:ext uri="{FF2B5EF4-FFF2-40B4-BE49-F238E27FC236}">
                <a16:creationId xmlns:a16="http://schemas.microsoft.com/office/drawing/2014/main" id="{FB1CF518-449B-476B-A3E2-960B55585622}"/>
              </a:ext>
            </a:extLst>
          </p:cNvPr>
          <p:cNvSpPr>
            <a:spLocks noGrp="1"/>
          </p:cNvSpPr>
          <p:nvPr>
            <p:ph type="body" sz="quarter" idx="27" hasCustomPrompt="1"/>
          </p:nvPr>
        </p:nvSpPr>
        <p:spPr>
          <a:xfrm>
            <a:off x="0" y="424318"/>
            <a:ext cx="12192000" cy="466165"/>
          </a:xfrm>
        </p:spPr>
        <p:txBody>
          <a:bodyPr rIns="360000">
            <a:noAutofit/>
          </a:bodyPr>
          <a:lstStyle>
            <a:lvl1pPr algn="r">
              <a:defRPr lang="en-US" sz="2400" kern="1200" dirty="0" smtClean="0">
                <a:solidFill>
                  <a:srgbClr val="002060"/>
                </a:solidFill>
                <a:latin typeface="+mn-lt"/>
                <a:ea typeface="+mj-ea"/>
                <a:cs typeface="+mj-cs"/>
              </a:defRPr>
            </a:lvl1pPr>
          </a:lstStyle>
          <a:p>
            <a:pPr lvl="0"/>
            <a:r>
              <a:rPr lang="en-US" noProof="0"/>
              <a:t>subtitle lowercase</a:t>
            </a:r>
          </a:p>
        </p:txBody>
      </p:sp>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54761"/>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a:t>title </a:t>
            </a:r>
            <a:r>
              <a:rPr lang="en-GB" dirty="0"/>
              <a:t>(in ALL CAPS)</a:t>
            </a:r>
            <a:endParaRPr lang="en-US" noProof="0" dirty="0"/>
          </a:p>
        </p:txBody>
      </p:sp>
    </p:spTree>
    <p:extLst>
      <p:ext uri="{BB962C8B-B14F-4D97-AF65-F5344CB8AC3E}">
        <p14:creationId xmlns:p14="http://schemas.microsoft.com/office/powerpoint/2010/main" val="205508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clusion slid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46800"/>
            <a:ext cx="12193200" cy="3985200"/>
          </a:xfrm>
          <a:prstGeom prst="rect">
            <a:avLst/>
          </a:prstGeom>
          <a:blipFill dpi="0" rotWithShape="1">
            <a:blip r:embed="rId2" cstate="print">
              <a:extLst>
                <a:ext uri="{28A0092B-C50C-407E-A947-70E740481C1C}">
                  <a14:useLocalDpi xmlns:a14="http://schemas.microsoft.com/office/drawing/2010/main" val="0"/>
                </a:ext>
              </a:extLst>
            </a:blip>
            <a:srcRect/>
            <a:stretch>
              <a:fillRect r="30"/>
            </a:stretch>
          </a:blipFill>
        </p:spPr>
        <p:txBody>
          <a:bodyPr>
            <a:normAutofit/>
          </a:bodyPr>
          <a:lstStyle>
            <a:lvl1pPr marL="0" indent="0" algn="ctr">
              <a:lnSpc>
                <a:spcPct val="200000"/>
              </a:lnSpc>
              <a:buNone/>
              <a:defRPr sz="1600"/>
            </a:lvl1pPr>
          </a:lstStyle>
          <a:p>
            <a:r>
              <a:rPr lang="en-US" noProof="0"/>
              <a:t>Click icon to add picture</a:t>
            </a:r>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3"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r>
              <a:rPr lang="en-US" noProof="0" dirty="0"/>
              <a:t>ANY QUESTIONS?</a:t>
            </a:r>
            <a:br>
              <a:rPr lang="en-US" noProof="0" dirty="0"/>
            </a:br>
            <a:r>
              <a:rPr lang="en-US" noProof="0" dirty="0"/>
              <a:t>Please contact: [EMAIL ADDRESS]</a:t>
            </a:r>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dirty="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t="29334" b="60114"/>
          <a:stretch/>
        </p:blipFill>
        <p:spPr>
          <a:xfrm>
            <a:off x="4299000" y="5612271"/>
            <a:ext cx="7892999" cy="61257"/>
          </a:xfrm>
          <a:prstGeom prst="rect">
            <a:avLst/>
          </a:prstGeom>
        </p:spPr>
      </p:pic>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290293"/>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err="1"/>
              <a:t>tHANK</a:t>
            </a:r>
            <a:r>
              <a:rPr lang="en-US" noProof="0" dirty="0"/>
              <a:t> YOU FOR YOUR ATTENTION!</a:t>
            </a:r>
          </a:p>
        </p:txBody>
      </p:sp>
      <p:sp>
        <p:nvSpPr>
          <p:cNvPr id="4" name="Text Placeholder 3">
            <a:extLst>
              <a:ext uri="{FF2B5EF4-FFF2-40B4-BE49-F238E27FC236}">
                <a16:creationId xmlns:a16="http://schemas.microsoft.com/office/drawing/2014/main" id="{05476430-D07A-4C44-81D4-D27C12EC0091}"/>
              </a:ext>
            </a:extLst>
          </p:cNvPr>
          <p:cNvSpPr>
            <a:spLocks noGrp="1"/>
          </p:cNvSpPr>
          <p:nvPr>
            <p:ph type="body" sz="quarter" idx="29" hasCustomPrompt="1"/>
          </p:nvPr>
        </p:nvSpPr>
        <p:spPr>
          <a:xfrm>
            <a:off x="4302000" y="4320000"/>
            <a:ext cx="1980000" cy="1260000"/>
          </a:xfrm>
          <a:blipFill dpi="0" rotWithShape="1">
            <a:blip r:embed="rId6"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
        <p:nvSpPr>
          <p:cNvPr id="16" name="Text Placeholder 3">
            <a:extLst>
              <a:ext uri="{FF2B5EF4-FFF2-40B4-BE49-F238E27FC236}">
                <a16:creationId xmlns:a16="http://schemas.microsoft.com/office/drawing/2014/main" id="{F712C970-5718-4114-A153-60A4241C1CF2}"/>
              </a:ext>
            </a:extLst>
          </p:cNvPr>
          <p:cNvSpPr>
            <a:spLocks noGrp="1"/>
          </p:cNvSpPr>
          <p:nvPr>
            <p:ph type="body" sz="quarter" idx="30" hasCustomPrompt="1"/>
          </p:nvPr>
        </p:nvSpPr>
        <p:spPr>
          <a:xfrm>
            <a:off x="6282000" y="4320000"/>
            <a:ext cx="1980000" cy="1260000"/>
          </a:xfrm>
          <a:blipFill dpi="0" rotWithShape="1">
            <a:blip r:embed="rId7"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
        <p:nvSpPr>
          <p:cNvPr id="19" name="Text Placeholder 3">
            <a:extLst>
              <a:ext uri="{FF2B5EF4-FFF2-40B4-BE49-F238E27FC236}">
                <a16:creationId xmlns:a16="http://schemas.microsoft.com/office/drawing/2014/main" id="{3F6AA100-08CB-47C6-81ED-EF0A00EE5B99}"/>
              </a:ext>
            </a:extLst>
          </p:cNvPr>
          <p:cNvSpPr>
            <a:spLocks noGrp="1"/>
          </p:cNvSpPr>
          <p:nvPr>
            <p:ph type="body" sz="quarter" idx="31" hasCustomPrompt="1"/>
          </p:nvPr>
        </p:nvSpPr>
        <p:spPr>
          <a:xfrm>
            <a:off x="8262000" y="4320000"/>
            <a:ext cx="1980000" cy="1260000"/>
          </a:xfrm>
          <a:blipFill dpi="0" rotWithShape="1">
            <a:blip r:embed="rId8"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
        <p:nvSpPr>
          <p:cNvPr id="20" name="Text Placeholder 3">
            <a:extLst>
              <a:ext uri="{FF2B5EF4-FFF2-40B4-BE49-F238E27FC236}">
                <a16:creationId xmlns:a16="http://schemas.microsoft.com/office/drawing/2014/main" id="{3A52029A-51F2-43FA-A640-8B62B15775F3}"/>
              </a:ext>
            </a:extLst>
          </p:cNvPr>
          <p:cNvSpPr>
            <a:spLocks noGrp="1"/>
          </p:cNvSpPr>
          <p:nvPr>
            <p:ph type="body" sz="quarter" idx="32" hasCustomPrompt="1"/>
          </p:nvPr>
        </p:nvSpPr>
        <p:spPr>
          <a:xfrm>
            <a:off x="10240201" y="4320000"/>
            <a:ext cx="1980000" cy="1260000"/>
          </a:xfrm>
          <a:blipFill dpi="0" rotWithShape="1">
            <a:blip r:embed="rId9"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Tree>
    <p:extLst>
      <p:ext uri="{BB962C8B-B14F-4D97-AF65-F5344CB8AC3E}">
        <p14:creationId xmlns:p14="http://schemas.microsoft.com/office/powerpoint/2010/main" val="116287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gal notic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2D77A2DE-A10D-4CEA-89E8-93524838A36E}" type="datetime3">
              <a:rPr lang="en-US" noProof="0" smtClean="0"/>
              <a:t>11 March 2024</a:t>
            </a:fld>
            <a:endParaRPr lang="en-US" noProof="0"/>
          </a:p>
        </p:txBody>
      </p:sp>
      <p:sp>
        <p:nvSpPr>
          <p:cNvPr id="7" name="Rechthoek 9">
            <a:extLst>
              <a:ext uri="{FF2B5EF4-FFF2-40B4-BE49-F238E27FC236}">
                <a16:creationId xmlns:a16="http://schemas.microsoft.com/office/drawing/2014/main" id="{CE29DFAC-789C-5D47-AF9D-BBA1D706767C}"/>
              </a:ext>
            </a:extLst>
          </p:cNvPr>
          <p:cNvSpPr/>
          <p:nvPr userDrawn="1"/>
        </p:nvSpPr>
        <p:spPr>
          <a:xfrm>
            <a:off x="0" y="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9" name="TextBox 18">
            <a:extLst>
              <a:ext uri="{FF2B5EF4-FFF2-40B4-BE49-F238E27FC236}">
                <a16:creationId xmlns:a16="http://schemas.microsoft.com/office/drawing/2014/main" id="{84462C59-360D-498F-BC8F-F5A3D55F3987}"/>
              </a:ext>
            </a:extLst>
          </p:cNvPr>
          <p:cNvSpPr txBox="1"/>
          <p:nvPr userDrawn="1"/>
        </p:nvSpPr>
        <p:spPr>
          <a:xfrm>
            <a:off x="-1" y="214170"/>
            <a:ext cx="12191999" cy="461665"/>
          </a:xfrm>
          <a:prstGeom prst="rect">
            <a:avLst/>
          </a:prstGeom>
          <a:noFill/>
        </p:spPr>
        <p:txBody>
          <a:bodyPr wrap="square" lIns="360000" numCol="1" rtlCol="0" anchor="ctr">
            <a:spAutoFit/>
          </a:bodyPr>
          <a:lstStyle/>
          <a:p>
            <a:r>
              <a:rPr lang="en-US" sz="2400" noProof="0">
                <a:solidFill>
                  <a:schemeClr val="bg1"/>
                </a:solidFill>
              </a:rPr>
              <a:t>LEGAL NOTICES</a:t>
            </a:r>
          </a:p>
        </p:txBody>
      </p:sp>
      <p:sp>
        <p:nvSpPr>
          <p:cNvPr id="3" name="Tekstvak 2">
            <a:extLst>
              <a:ext uri="{FF2B5EF4-FFF2-40B4-BE49-F238E27FC236}">
                <a16:creationId xmlns:a16="http://schemas.microsoft.com/office/drawing/2014/main" id="{F7A84E63-CDD7-4036-8EF9-57F41A42EA97}"/>
              </a:ext>
            </a:extLst>
          </p:cNvPr>
          <p:cNvSpPr txBox="1"/>
          <p:nvPr userDrawn="1"/>
        </p:nvSpPr>
        <p:spPr>
          <a:xfrm>
            <a:off x="341194" y="1489438"/>
            <a:ext cx="11508728" cy="2308324"/>
          </a:xfrm>
          <a:prstGeom prst="rect">
            <a:avLst/>
          </a:prstGeom>
          <a:noFill/>
        </p:spPr>
        <p:txBody>
          <a:bodyPr wrap="square" lIns="180000" rIns="180000" rtlCol="0">
            <a:spAutoFit/>
          </a:bodyPr>
          <a:lstStyle/>
          <a:p>
            <a:r>
              <a:rPr lang="en-US" sz="1200" kern="1200" noProof="0" dirty="0">
                <a:solidFill>
                  <a:schemeClr val="tx1"/>
                </a:solidFill>
                <a:effectLst/>
                <a:latin typeface="+mn-lt"/>
                <a:ea typeface="+mn-ea"/>
                <a:cs typeface="+mn-cs"/>
              </a:rPr>
              <a:t>Disclaimer: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Group companies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exclude all liability with respect to the use made by anyone of the information contained herein. The information contained herein represents </a:t>
            </a:r>
            <a:r>
              <a:rPr lang="en-US" sz="1200" kern="1200" noProof="0" dirty="0" err="1">
                <a:solidFill>
                  <a:schemeClr val="tx1"/>
                </a:solidFill>
                <a:effectLst/>
                <a:latin typeface="+mn-lt"/>
                <a:ea typeface="+mn-ea"/>
                <a:cs typeface="+mn-cs"/>
              </a:rPr>
              <a:t>allnex’s</a:t>
            </a:r>
            <a:r>
              <a:rPr lang="en-US" sz="1200" kern="1200" noProof="0" dirty="0">
                <a:solidFill>
                  <a:schemeClr val="tx1"/>
                </a:solidFill>
                <a:effectLst/>
                <a:latin typeface="+mn-lt"/>
                <a:ea typeface="+mn-ea"/>
                <a:cs typeface="+mn-cs"/>
              </a:rPr>
              <a:t> best knowledge but does not constitute any express or implied guarantee or warranty as to the accuracy, the completeness or relevance of the data set out herein. Nothing contained herein shall be construed as conferring any license or right under any patent or other intellectual property rights of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or of any third party. The information relating to the products is given for information purposes only. No guarantee or warranty is provided that the product and/or information is suitable for any specific use, performance or result. Any unauthorized use of the product or information may infringe the intellectual property rights of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including its patent rights. The user should perform his/her own tests to determine the suitability for a particular purpose. The final choice of use of a product and/or information as well as the investigation of any possible violation of intellectual property rights or misappropriation of trade secrets of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and/or third parties remain the sole responsibility of the user.</a:t>
            </a:r>
          </a:p>
          <a:p>
            <a:r>
              <a:rPr lang="en-US" sz="1200" kern="1200" noProof="0" dirty="0">
                <a:solidFill>
                  <a:schemeClr val="tx1"/>
                </a:solidFill>
                <a:effectLst/>
                <a:latin typeface="+mn-lt"/>
                <a:ea typeface="+mn-ea"/>
                <a:cs typeface="+mn-cs"/>
              </a:rPr>
              <a:t>Notice: Trademarks indicated with </a:t>
            </a:r>
            <a:r>
              <a:rPr lang="en-US" sz="1200" kern="1200" baseline="30000" noProof="0" dirty="0">
                <a:solidFill>
                  <a:schemeClr val="tx1"/>
                </a:solidFill>
                <a:effectLst/>
                <a:latin typeface="+mn-lt"/>
                <a:ea typeface="+mn-ea"/>
                <a:cs typeface="+mn-cs"/>
              </a:rPr>
              <a:t>®</a:t>
            </a:r>
            <a:r>
              <a:rPr lang="en-US" sz="1200" kern="1200" noProof="0" dirty="0">
                <a:solidFill>
                  <a:schemeClr val="tx1"/>
                </a:solidFill>
                <a:effectLst/>
                <a:latin typeface="+mn-lt"/>
                <a:ea typeface="+mn-ea"/>
                <a:cs typeface="+mn-cs"/>
              </a:rPr>
              <a:t> , TM or * as well as the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name and logo are registered, unregistered or pending trademarks of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Netherlands B.V. or its directly or indirectly affiliated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Group companies.</a:t>
            </a:r>
            <a:br>
              <a:rPr lang="en-US" sz="1200" kern="1200" noProof="0" dirty="0">
                <a:solidFill>
                  <a:schemeClr val="tx1"/>
                </a:solidFill>
                <a:effectLst/>
                <a:latin typeface="+mn-lt"/>
                <a:ea typeface="+mn-ea"/>
                <a:cs typeface="+mn-cs"/>
              </a:rPr>
            </a:br>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©2020 </a:t>
            </a:r>
            <a:r>
              <a:rPr lang="en-US" sz="1200" kern="1200" noProof="0" dirty="0" err="1">
                <a:solidFill>
                  <a:schemeClr val="tx1"/>
                </a:solidFill>
                <a:effectLst/>
                <a:latin typeface="+mn-lt"/>
                <a:ea typeface="+mn-ea"/>
                <a:cs typeface="+mn-cs"/>
              </a:rPr>
              <a:t>allnex</a:t>
            </a:r>
            <a:r>
              <a:rPr lang="en-US" sz="1200" kern="1200" noProof="0" dirty="0">
                <a:solidFill>
                  <a:schemeClr val="tx1"/>
                </a:solidFill>
                <a:effectLst/>
                <a:latin typeface="+mn-lt"/>
                <a:ea typeface="+mn-ea"/>
                <a:cs typeface="+mn-cs"/>
              </a:rPr>
              <a:t> Group. All Rights Reserved.</a:t>
            </a:r>
          </a:p>
        </p:txBody>
      </p:sp>
      <p:sp>
        <p:nvSpPr>
          <p:cNvPr id="9" name="Tijdelijke aanduiding voor dianummer 5">
            <a:extLst>
              <a:ext uri="{FF2B5EF4-FFF2-40B4-BE49-F238E27FC236}">
                <a16:creationId xmlns:a16="http://schemas.microsoft.com/office/drawing/2014/main" id="{E3856330-C7BC-4FC9-BCB4-76A1C450E212}"/>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1741231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full">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1492DC7E-B301-4941-8648-CED1F6C8DFDC}"/>
              </a:ext>
            </a:extLst>
          </p:cNvPr>
          <p:cNvSpPr/>
          <p:nvPr userDrawn="1"/>
        </p:nvSpPr>
        <p:spPr>
          <a:xfrm>
            <a:off x="0" y="0"/>
            <a:ext cx="12192000" cy="685800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ECD2F91E-1D05-B94F-83DB-CF8BDA209E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153244" y="2097402"/>
            <a:ext cx="5885512" cy="2663195"/>
          </a:xfrm>
          <a:prstGeom prst="rect">
            <a:avLst/>
          </a:prstGeom>
        </p:spPr>
      </p:pic>
    </p:spTree>
    <p:extLst>
      <p:ext uri="{BB962C8B-B14F-4D97-AF65-F5344CB8AC3E}">
        <p14:creationId xmlns:p14="http://schemas.microsoft.com/office/powerpoint/2010/main" val="2278064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lvl1pPr>
              <a:defRPr/>
            </a:lvl1p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4161079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dirty="0"/>
              <a:t>Crater Awareness                                                   </a:t>
            </a:r>
            <a:r>
              <a:rPr lang="en-US" sz="3200" b="1" dirty="0">
                <a:solidFill>
                  <a:schemeClr val="tx1"/>
                </a:solidFill>
                <a:latin typeface="CytecIndustries_TT" pitchFamily="82" charset="0"/>
              </a:rPr>
              <a:t>CYTEC</a:t>
            </a:r>
            <a:endParaRPr lang="en-US" sz="3200" b="1" dirty="0">
              <a:latin typeface="CytecIndustries_TT" pitchFamily="82" charset="0"/>
            </a:endParaRPr>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328419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lvl1pPr>
              <a:defRPr/>
            </a:lvl1p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340022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lvl1pPr>
              <a:defRPr/>
            </a:lvl1p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84120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lvl1pPr>
              <a:defRPr/>
            </a:lvl1p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830012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dirty="0"/>
              <a:t>Crater Awareness                                                   </a:t>
            </a:r>
            <a:r>
              <a:rPr lang="en-US" sz="3200" b="1" dirty="0">
                <a:solidFill>
                  <a:schemeClr val="tx1"/>
                </a:solidFill>
                <a:latin typeface="CytecIndustries_TT" pitchFamily="82" charset="0"/>
              </a:rPr>
              <a:t>CYTEC</a:t>
            </a:r>
            <a:endParaRPr lang="en-US" sz="3200" b="1" dirty="0">
              <a:latin typeface="CytecIndustries_TT" pitchFamily="82" charset="0"/>
            </a:endParaRPr>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50520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lvl1pPr>
              <a:defRPr/>
            </a:lvl1p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73192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Finance/Procurement/Busines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52250"/>
            <a:ext cx="12193200" cy="3979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marL="0" indent="0" algn="ctr">
              <a:lnSpc>
                <a:spcPct val="200000"/>
              </a:lnSpc>
              <a:buNone/>
              <a:defRPr sz="1600"/>
            </a:lvl1pPr>
          </a:lstStyle>
          <a:p>
            <a:r>
              <a:rPr lang="en-US" noProof="0"/>
              <a:t>Click icon to add picture</a:t>
            </a:r>
            <a:endParaRPr lang="en-US" noProof="0" dirty="0"/>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3"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r>
              <a:rPr lang="en-US" noProof="0" dirty="0"/>
              <a:t>Please add the names of the presenters</a:t>
            </a:r>
            <a:br>
              <a:rPr lang="en-US" noProof="0" dirty="0"/>
            </a:br>
            <a:r>
              <a:rPr lang="nl-NL" dirty="0"/>
              <a:t>BY: FULL NAME, job </a:t>
            </a:r>
            <a:r>
              <a:rPr lang="nl-NL" dirty="0" err="1"/>
              <a:t>title</a:t>
            </a:r>
            <a:r>
              <a:rPr lang="nl-NL" dirty="0"/>
              <a:t> /// FULL NAME, job </a:t>
            </a:r>
            <a:r>
              <a:rPr lang="nl-NL" dirty="0" err="1"/>
              <a:t>title</a:t>
            </a:r>
            <a:endParaRPr lang="en-US" noProof="0" dirty="0"/>
          </a:p>
        </p:txBody>
      </p:sp>
      <p:sp>
        <p:nvSpPr>
          <p:cNvPr id="36" name="Picture Placeholder 29">
            <a:extLst>
              <a:ext uri="{FF2B5EF4-FFF2-40B4-BE49-F238E27FC236}">
                <a16:creationId xmlns:a16="http://schemas.microsoft.com/office/drawing/2014/main" id="{7F8B8998-FA5E-498C-AD1C-E3B63528570D}"/>
              </a:ext>
            </a:extLst>
          </p:cNvPr>
          <p:cNvSpPr>
            <a:spLocks noGrp="1"/>
          </p:cNvSpPr>
          <p:nvPr>
            <p:ph type="pic" sz="quarter" idx="17"/>
          </p:nvPr>
        </p:nvSpPr>
        <p:spPr>
          <a:xfrm>
            <a:off x="10240201" y="4320000"/>
            <a:ext cx="1980000" cy="126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2" name="Picture Placeholder 29">
            <a:extLst>
              <a:ext uri="{FF2B5EF4-FFF2-40B4-BE49-F238E27FC236}">
                <a16:creationId xmlns:a16="http://schemas.microsoft.com/office/drawing/2014/main" id="{A803E9EB-AB0C-4908-BD2F-DF32DE081A39}"/>
              </a:ext>
            </a:extLst>
          </p:cNvPr>
          <p:cNvSpPr>
            <a:spLocks noGrp="1"/>
          </p:cNvSpPr>
          <p:nvPr>
            <p:ph type="pic" sz="quarter" idx="19"/>
          </p:nvPr>
        </p:nvSpPr>
        <p:spPr>
          <a:xfrm>
            <a:off x="8260201" y="4320000"/>
            <a:ext cx="1980000" cy="126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3" name="Picture Placeholder 29">
            <a:extLst>
              <a:ext uri="{FF2B5EF4-FFF2-40B4-BE49-F238E27FC236}">
                <a16:creationId xmlns:a16="http://schemas.microsoft.com/office/drawing/2014/main" id="{D579F2AB-0922-460A-9CCF-21DF32F3AA0D}"/>
              </a:ext>
            </a:extLst>
          </p:cNvPr>
          <p:cNvSpPr>
            <a:spLocks noGrp="1"/>
          </p:cNvSpPr>
          <p:nvPr>
            <p:ph type="pic" sz="quarter" idx="20"/>
          </p:nvPr>
        </p:nvSpPr>
        <p:spPr>
          <a:xfrm>
            <a:off x="6280201" y="4320000"/>
            <a:ext cx="1980000" cy="12600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4" name="Picture Placeholder 29">
            <a:extLst>
              <a:ext uri="{FF2B5EF4-FFF2-40B4-BE49-F238E27FC236}">
                <a16:creationId xmlns:a16="http://schemas.microsoft.com/office/drawing/2014/main" id="{44C3B532-8317-4E32-BD3F-E2CA313AAEDE}"/>
              </a:ext>
            </a:extLst>
          </p:cNvPr>
          <p:cNvSpPr>
            <a:spLocks noGrp="1"/>
          </p:cNvSpPr>
          <p:nvPr>
            <p:ph type="pic" sz="quarter" idx="21"/>
          </p:nvPr>
        </p:nvSpPr>
        <p:spPr>
          <a:xfrm>
            <a:off x="4300201" y="4320000"/>
            <a:ext cx="1980000" cy="1260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endParaRPr lang="en-US" noProof="0" dirty="0"/>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9" cstate="screen">
            <a:extLst>
              <a:ext uri="{28A0092B-C50C-407E-A947-70E740481C1C}">
                <a14:useLocalDpi xmlns:a14="http://schemas.microsoft.com/office/drawing/2010/main" val="0"/>
              </a:ext>
            </a:extLst>
          </a:blip>
          <a:srcRect t="29334" b="60114"/>
          <a:stretch/>
        </p:blipFill>
        <p:spPr>
          <a:xfrm>
            <a:off x="4299000" y="5612271"/>
            <a:ext cx="7892999" cy="61257"/>
          </a:xfrm>
          <a:prstGeom prst="rect">
            <a:avLst/>
          </a:prstGeom>
        </p:spPr>
      </p:pic>
      <p:sp>
        <p:nvSpPr>
          <p:cNvPr id="6" name="Text Placeholder 5">
            <a:extLst>
              <a:ext uri="{FF2B5EF4-FFF2-40B4-BE49-F238E27FC236}">
                <a16:creationId xmlns:a16="http://schemas.microsoft.com/office/drawing/2014/main" id="{FB1CF518-449B-476B-A3E2-960B55585622}"/>
              </a:ext>
            </a:extLst>
          </p:cNvPr>
          <p:cNvSpPr>
            <a:spLocks noGrp="1"/>
          </p:cNvSpPr>
          <p:nvPr>
            <p:ph type="body" sz="quarter" idx="27" hasCustomPrompt="1"/>
          </p:nvPr>
        </p:nvSpPr>
        <p:spPr>
          <a:xfrm>
            <a:off x="0" y="424318"/>
            <a:ext cx="12192000" cy="466165"/>
          </a:xfrm>
        </p:spPr>
        <p:txBody>
          <a:bodyPr rIns="360000">
            <a:noAutofit/>
          </a:bodyPr>
          <a:lstStyle>
            <a:lvl1pPr algn="r">
              <a:defRPr lang="en-US" sz="2400" kern="1200" dirty="0" smtClean="0">
                <a:solidFill>
                  <a:srgbClr val="002060"/>
                </a:solidFill>
                <a:latin typeface="+mn-lt"/>
                <a:ea typeface="+mj-ea"/>
                <a:cs typeface="+mj-cs"/>
              </a:defRPr>
            </a:lvl1pPr>
          </a:lstStyle>
          <a:p>
            <a:pPr lvl="0"/>
            <a:r>
              <a:rPr lang="en-US" noProof="0"/>
              <a:t>subtitle lowercase</a:t>
            </a:r>
          </a:p>
        </p:txBody>
      </p:sp>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54761"/>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a:t>title </a:t>
            </a:r>
            <a:r>
              <a:rPr lang="en-GB" dirty="0"/>
              <a:t>(in ALL CAPS)</a:t>
            </a:r>
            <a:endParaRPr lang="en-US" noProof="0" dirty="0"/>
          </a:p>
        </p:txBody>
      </p:sp>
    </p:spTree>
    <p:extLst>
      <p:ext uri="{BB962C8B-B14F-4D97-AF65-F5344CB8AC3E}">
        <p14:creationId xmlns:p14="http://schemas.microsoft.com/office/powerpoint/2010/main" val="1412503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lvl1pPr>
              <a:defRPr/>
            </a:lvl1p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2549757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940048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23534192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619209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2060"/>
              </a:buClr>
              <a:buFontTx/>
              <a:buBlip>
                <a:blip r:embed="rId2"/>
              </a:buBlip>
              <a:defRPr/>
            </a:lvl1pPr>
            <a:lvl2pPr>
              <a:buClr>
                <a:schemeClr val="accent1">
                  <a:lumMod val="50000"/>
                </a:schemeClr>
              </a:buClr>
              <a:buSzPct val="110000"/>
              <a:buFont typeface="Wingdings" pitchFamily="2" charset="2"/>
              <a:buChar char="§"/>
              <a:defRPr/>
            </a:lvl2pPr>
            <a:lvl3pPr>
              <a:buClr>
                <a:schemeClr val="accent1">
                  <a:lumMod val="75000"/>
                </a:schemeClr>
              </a:buClr>
              <a:buSzPct val="130000"/>
              <a:buFont typeface="Calibri" pitchFamily="34" charset="0"/>
              <a:buChar char="–"/>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CD3DA31-5C12-4256-BAB1-C0B62999FD7F}" type="datetime1">
              <a:rPr lang="en-US" smtClean="0"/>
              <a:pPr/>
              <a:t>3/11/2024</a:t>
            </a:fld>
            <a:endParaRPr lang="en-CA" dirty="0"/>
          </a:p>
        </p:txBody>
      </p:sp>
      <p:sp>
        <p:nvSpPr>
          <p:cNvPr id="5" name="Footer Placeholder 4"/>
          <p:cNvSpPr>
            <a:spLocks noGrp="1"/>
          </p:cNvSpPr>
          <p:nvPr>
            <p:ph type="ftr" sz="quarter" idx="11"/>
          </p:nvPr>
        </p:nvSpPr>
        <p:spPr/>
        <p:txBody>
          <a:bodyPr/>
          <a:lstStyle/>
          <a:p>
            <a:r>
              <a:rPr lang="en-CA" dirty="0"/>
              <a:t>Crater Awareness</a:t>
            </a:r>
          </a:p>
        </p:txBody>
      </p:sp>
      <p:sp>
        <p:nvSpPr>
          <p:cNvPr id="6" name="Slide Number Placeholder 5"/>
          <p:cNvSpPr>
            <a:spLocks noGrp="1"/>
          </p:cNvSpPr>
          <p:nvPr>
            <p:ph type="sldNum" sz="quarter" idx="12"/>
          </p:nvPr>
        </p:nvSpPr>
        <p:spPr/>
        <p:txBody>
          <a:bodyPr/>
          <a:lstStyle/>
          <a:p>
            <a:fld id="{4ABAEB58-80A5-40AB-B803-0FE6C0A717DC}" type="slidenum">
              <a:rPr lang="en-CA" smtClean="0"/>
              <a:pPr/>
              <a:t>‹#›</a:t>
            </a:fld>
            <a:endParaRPr lang="en-CA" dirty="0"/>
          </a:p>
        </p:txBody>
      </p:sp>
    </p:spTree>
    <p:extLst>
      <p:ext uri="{BB962C8B-B14F-4D97-AF65-F5344CB8AC3E}">
        <p14:creationId xmlns:p14="http://schemas.microsoft.com/office/powerpoint/2010/main" val="261124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_Manufacturing/Logistics/Supply Chain">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52250"/>
            <a:ext cx="12193200" cy="3979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marL="0" indent="0" algn="ctr">
              <a:lnSpc>
                <a:spcPct val="200000"/>
              </a:lnSpc>
              <a:buNone/>
              <a:defRPr sz="1600"/>
            </a:lvl1pPr>
          </a:lstStyle>
          <a:p>
            <a:r>
              <a:rPr lang="en-US" noProof="0"/>
              <a:t>Click icon to add picture</a:t>
            </a:r>
            <a:endParaRPr lang="en-US" noProof="0" dirty="0"/>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3"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r>
              <a:rPr lang="en-US" noProof="0" dirty="0"/>
              <a:t>Please add the names of the presenters</a:t>
            </a:r>
            <a:br>
              <a:rPr lang="en-US" noProof="0" dirty="0"/>
            </a:br>
            <a:r>
              <a:rPr lang="nl-NL" dirty="0"/>
              <a:t>BY: FULL NAME, job </a:t>
            </a:r>
            <a:r>
              <a:rPr lang="nl-NL" dirty="0" err="1"/>
              <a:t>title</a:t>
            </a:r>
            <a:r>
              <a:rPr lang="nl-NL" dirty="0"/>
              <a:t> /// FULL NAME, job </a:t>
            </a:r>
            <a:r>
              <a:rPr lang="nl-NL" dirty="0" err="1"/>
              <a:t>title</a:t>
            </a:r>
            <a:endParaRPr lang="en-US" noProof="0" dirty="0"/>
          </a:p>
        </p:txBody>
      </p:sp>
      <p:sp>
        <p:nvSpPr>
          <p:cNvPr id="36" name="Picture Placeholder 29">
            <a:extLst>
              <a:ext uri="{FF2B5EF4-FFF2-40B4-BE49-F238E27FC236}">
                <a16:creationId xmlns:a16="http://schemas.microsoft.com/office/drawing/2014/main" id="{7F8B8998-FA5E-498C-AD1C-E3B63528570D}"/>
              </a:ext>
            </a:extLst>
          </p:cNvPr>
          <p:cNvSpPr>
            <a:spLocks noGrp="1"/>
          </p:cNvSpPr>
          <p:nvPr>
            <p:ph type="pic" sz="quarter" idx="17"/>
          </p:nvPr>
        </p:nvSpPr>
        <p:spPr>
          <a:xfrm>
            <a:off x="10240201" y="4320000"/>
            <a:ext cx="1980000" cy="126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2" name="Picture Placeholder 29">
            <a:extLst>
              <a:ext uri="{FF2B5EF4-FFF2-40B4-BE49-F238E27FC236}">
                <a16:creationId xmlns:a16="http://schemas.microsoft.com/office/drawing/2014/main" id="{A803E9EB-AB0C-4908-BD2F-DF32DE081A39}"/>
              </a:ext>
            </a:extLst>
          </p:cNvPr>
          <p:cNvSpPr>
            <a:spLocks noGrp="1"/>
          </p:cNvSpPr>
          <p:nvPr>
            <p:ph type="pic" sz="quarter" idx="19"/>
          </p:nvPr>
        </p:nvSpPr>
        <p:spPr>
          <a:xfrm>
            <a:off x="8260201" y="4320000"/>
            <a:ext cx="1980000" cy="126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3" name="Picture Placeholder 29">
            <a:extLst>
              <a:ext uri="{FF2B5EF4-FFF2-40B4-BE49-F238E27FC236}">
                <a16:creationId xmlns:a16="http://schemas.microsoft.com/office/drawing/2014/main" id="{D579F2AB-0922-460A-9CCF-21DF32F3AA0D}"/>
              </a:ext>
            </a:extLst>
          </p:cNvPr>
          <p:cNvSpPr>
            <a:spLocks noGrp="1"/>
          </p:cNvSpPr>
          <p:nvPr>
            <p:ph type="pic" sz="quarter" idx="20"/>
          </p:nvPr>
        </p:nvSpPr>
        <p:spPr>
          <a:xfrm>
            <a:off x="6280201" y="4320000"/>
            <a:ext cx="1980000" cy="1260000"/>
          </a:xfrm>
          <a:prstGeom prst="rect">
            <a:avLst/>
          </a:prstGeom>
          <a:blipFill dpi="0" rotWithShape="1">
            <a:blip r:embed="rId6" cstate="print">
              <a:extLst>
                <a:ext uri="{28A0092B-C50C-407E-A947-70E740481C1C}">
                  <a14:useLocalDpi xmlns:a14="http://schemas.microsoft.com/office/drawing/2010/main" val="0"/>
                </a:ext>
              </a:extLst>
            </a:blip>
            <a:srcRect/>
            <a:stretch>
              <a:fillRect r="1"/>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endParaRPr lang="en-US" noProof="0" dirty="0"/>
          </a:p>
        </p:txBody>
      </p:sp>
      <p:sp>
        <p:nvSpPr>
          <p:cNvPr id="44" name="Picture Placeholder 29">
            <a:extLst>
              <a:ext uri="{FF2B5EF4-FFF2-40B4-BE49-F238E27FC236}">
                <a16:creationId xmlns:a16="http://schemas.microsoft.com/office/drawing/2014/main" id="{44C3B532-8317-4E32-BD3F-E2CA313AAEDE}"/>
              </a:ext>
            </a:extLst>
          </p:cNvPr>
          <p:cNvSpPr>
            <a:spLocks noGrp="1"/>
          </p:cNvSpPr>
          <p:nvPr>
            <p:ph type="pic" sz="quarter" idx="21"/>
          </p:nvPr>
        </p:nvSpPr>
        <p:spPr>
          <a:xfrm>
            <a:off x="4300201" y="4320000"/>
            <a:ext cx="1980000" cy="1260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endParaRPr lang="en-US" noProof="0" dirty="0"/>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9" cstate="screen">
            <a:extLst>
              <a:ext uri="{28A0092B-C50C-407E-A947-70E740481C1C}">
                <a14:useLocalDpi xmlns:a14="http://schemas.microsoft.com/office/drawing/2010/main" val="0"/>
              </a:ext>
            </a:extLst>
          </a:blip>
          <a:srcRect t="29334" b="60114"/>
          <a:stretch/>
        </p:blipFill>
        <p:spPr>
          <a:xfrm>
            <a:off x="4299000" y="5612271"/>
            <a:ext cx="7892999" cy="61257"/>
          </a:xfrm>
          <a:prstGeom prst="rect">
            <a:avLst/>
          </a:prstGeom>
        </p:spPr>
      </p:pic>
      <p:sp>
        <p:nvSpPr>
          <p:cNvPr id="6" name="Text Placeholder 5">
            <a:extLst>
              <a:ext uri="{FF2B5EF4-FFF2-40B4-BE49-F238E27FC236}">
                <a16:creationId xmlns:a16="http://schemas.microsoft.com/office/drawing/2014/main" id="{FB1CF518-449B-476B-A3E2-960B55585622}"/>
              </a:ext>
            </a:extLst>
          </p:cNvPr>
          <p:cNvSpPr>
            <a:spLocks noGrp="1"/>
          </p:cNvSpPr>
          <p:nvPr>
            <p:ph type="body" sz="quarter" idx="27" hasCustomPrompt="1"/>
          </p:nvPr>
        </p:nvSpPr>
        <p:spPr>
          <a:xfrm>
            <a:off x="0" y="424318"/>
            <a:ext cx="12192000" cy="466165"/>
          </a:xfrm>
        </p:spPr>
        <p:txBody>
          <a:bodyPr rIns="360000">
            <a:noAutofit/>
          </a:bodyPr>
          <a:lstStyle>
            <a:lvl1pPr algn="r">
              <a:defRPr lang="en-US" sz="2400" kern="1200" dirty="0" smtClean="0">
                <a:solidFill>
                  <a:srgbClr val="002060"/>
                </a:solidFill>
                <a:latin typeface="+mn-lt"/>
                <a:ea typeface="+mj-ea"/>
                <a:cs typeface="+mj-cs"/>
              </a:defRPr>
            </a:lvl1pPr>
          </a:lstStyle>
          <a:p>
            <a:pPr lvl="0"/>
            <a:r>
              <a:rPr lang="en-US" noProof="0"/>
              <a:t>subtitle lowercase</a:t>
            </a:r>
          </a:p>
        </p:txBody>
      </p:sp>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54761"/>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a:t>title </a:t>
            </a:r>
            <a:r>
              <a:rPr lang="en-GB" dirty="0"/>
              <a:t>(in ALL CAPS)</a:t>
            </a:r>
            <a:endParaRPr lang="en-US" noProof="0" dirty="0"/>
          </a:p>
        </p:txBody>
      </p:sp>
    </p:spTree>
    <p:extLst>
      <p:ext uri="{BB962C8B-B14F-4D97-AF65-F5344CB8AC3E}">
        <p14:creationId xmlns:p14="http://schemas.microsoft.com/office/powerpoint/2010/main" val="396325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_HR">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52250"/>
            <a:ext cx="12193200" cy="3979750"/>
          </a:xfrm>
          <a:prstGeom prst="rect">
            <a:avLst/>
          </a:prstGeom>
          <a:blipFill dpi="0" rotWithShape="1">
            <a:blip r:embed="rId2" cstate="print">
              <a:extLst>
                <a:ext uri="{28A0092B-C50C-407E-A947-70E740481C1C}">
                  <a14:useLocalDpi xmlns:a14="http://schemas.microsoft.com/office/drawing/2010/main" val="0"/>
                </a:ext>
              </a:extLst>
            </a:blip>
            <a:srcRect/>
            <a:stretch>
              <a:fillRect r="40"/>
            </a:stretch>
          </a:blipFill>
        </p:spPr>
        <p:txBody>
          <a:bodyPr>
            <a:normAutofit/>
          </a:bodyPr>
          <a:lstStyle>
            <a:lvl1pPr marL="0" indent="0" algn="ctr">
              <a:lnSpc>
                <a:spcPct val="200000"/>
              </a:lnSpc>
              <a:buNone/>
              <a:defRPr sz="1600"/>
            </a:lvl1pPr>
          </a:lstStyle>
          <a:p>
            <a:r>
              <a:rPr lang="en-US" noProof="0"/>
              <a:t>Click icon to add picture</a:t>
            </a:r>
            <a:endParaRPr lang="en-US" noProof="0" dirty="0"/>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3"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r>
              <a:rPr lang="en-US" noProof="0" dirty="0"/>
              <a:t>Please add the names of the presenters</a:t>
            </a:r>
            <a:br>
              <a:rPr lang="en-US" noProof="0" dirty="0"/>
            </a:br>
            <a:r>
              <a:rPr lang="nl-NL" dirty="0"/>
              <a:t>BY: FULL NAME, job </a:t>
            </a:r>
            <a:r>
              <a:rPr lang="nl-NL" dirty="0" err="1"/>
              <a:t>title</a:t>
            </a:r>
            <a:r>
              <a:rPr lang="nl-NL" dirty="0"/>
              <a:t> /// FULL NAME, job </a:t>
            </a:r>
            <a:r>
              <a:rPr lang="nl-NL" dirty="0" err="1"/>
              <a:t>title</a:t>
            </a:r>
            <a:endParaRPr lang="en-US" noProof="0" dirty="0"/>
          </a:p>
        </p:txBody>
      </p:sp>
      <p:sp>
        <p:nvSpPr>
          <p:cNvPr id="36" name="Picture Placeholder 29">
            <a:extLst>
              <a:ext uri="{FF2B5EF4-FFF2-40B4-BE49-F238E27FC236}">
                <a16:creationId xmlns:a16="http://schemas.microsoft.com/office/drawing/2014/main" id="{7F8B8998-FA5E-498C-AD1C-E3B63528570D}"/>
              </a:ext>
            </a:extLst>
          </p:cNvPr>
          <p:cNvSpPr>
            <a:spLocks noGrp="1"/>
          </p:cNvSpPr>
          <p:nvPr>
            <p:ph type="pic" sz="quarter" idx="17"/>
          </p:nvPr>
        </p:nvSpPr>
        <p:spPr>
          <a:xfrm>
            <a:off x="10240201" y="4320000"/>
            <a:ext cx="1980000" cy="126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2" name="Picture Placeholder 29">
            <a:extLst>
              <a:ext uri="{FF2B5EF4-FFF2-40B4-BE49-F238E27FC236}">
                <a16:creationId xmlns:a16="http://schemas.microsoft.com/office/drawing/2014/main" id="{A803E9EB-AB0C-4908-BD2F-DF32DE081A39}"/>
              </a:ext>
            </a:extLst>
          </p:cNvPr>
          <p:cNvSpPr>
            <a:spLocks noGrp="1"/>
          </p:cNvSpPr>
          <p:nvPr>
            <p:ph type="pic" sz="quarter" idx="19"/>
          </p:nvPr>
        </p:nvSpPr>
        <p:spPr>
          <a:xfrm>
            <a:off x="8260201" y="4320000"/>
            <a:ext cx="1980000" cy="126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3" name="Picture Placeholder 29">
            <a:extLst>
              <a:ext uri="{FF2B5EF4-FFF2-40B4-BE49-F238E27FC236}">
                <a16:creationId xmlns:a16="http://schemas.microsoft.com/office/drawing/2014/main" id="{D579F2AB-0922-460A-9CCF-21DF32F3AA0D}"/>
              </a:ext>
            </a:extLst>
          </p:cNvPr>
          <p:cNvSpPr>
            <a:spLocks noGrp="1"/>
          </p:cNvSpPr>
          <p:nvPr>
            <p:ph type="pic" sz="quarter" idx="20"/>
          </p:nvPr>
        </p:nvSpPr>
        <p:spPr>
          <a:xfrm>
            <a:off x="6280201" y="4320000"/>
            <a:ext cx="1980000" cy="1260000"/>
          </a:xfrm>
          <a:prstGeom prst="rect">
            <a:avLst/>
          </a:prstGeom>
          <a:blipFill dpi="0" rotWithShape="1">
            <a:blip r:embed="rId6" cstate="print">
              <a:extLst>
                <a:ext uri="{28A0092B-C50C-407E-A947-70E740481C1C}">
                  <a14:useLocalDpi xmlns:a14="http://schemas.microsoft.com/office/drawing/2010/main" val="0"/>
                </a:ext>
              </a:extLst>
            </a:blip>
            <a:srcRect/>
            <a:stretch>
              <a:fillRect l="1364" r="1364"/>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4" name="Picture Placeholder 29">
            <a:extLst>
              <a:ext uri="{FF2B5EF4-FFF2-40B4-BE49-F238E27FC236}">
                <a16:creationId xmlns:a16="http://schemas.microsoft.com/office/drawing/2014/main" id="{44C3B532-8317-4E32-BD3F-E2CA313AAEDE}"/>
              </a:ext>
            </a:extLst>
          </p:cNvPr>
          <p:cNvSpPr>
            <a:spLocks noGrp="1"/>
          </p:cNvSpPr>
          <p:nvPr>
            <p:ph type="pic" sz="quarter" idx="21"/>
          </p:nvPr>
        </p:nvSpPr>
        <p:spPr>
          <a:xfrm>
            <a:off x="4300201" y="4320000"/>
            <a:ext cx="1980000" cy="1260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endParaRPr lang="en-US" noProof="0" dirty="0"/>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9" cstate="screen">
            <a:extLst>
              <a:ext uri="{28A0092B-C50C-407E-A947-70E740481C1C}">
                <a14:useLocalDpi xmlns:a14="http://schemas.microsoft.com/office/drawing/2010/main" val="0"/>
              </a:ext>
            </a:extLst>
          </a:blip>
          <a:srcRect t="29334" b="60114"/>
          <a:stretch/>
        </p:blipFill>
        <p:spPr>
          <a:xfrm>
            <a:off x="4299000" y="5602439"/>
            <a:ext cx="7892999" cy="61257"/>
          </a:xfrm>
          <a:prstGeom prst="rect">
            <a:avLst/>
          </a:prstGeom>
        </p:spPr>
      </p:pic>
      <p:sp>
        <p:nvSpPr>
          <p:cNvPr id="6" name="Text Placeholder 5">
            <a:extLst>
              <a:ext uri="{FF2B5EF4-FFF2-40B4-BE49-F238E27FC236}">
                <a16:creationId xmlns:a16="http://schemas.microsoft.com/office/drawing/2014/main" id="{FB1CF518-449B-476B-A3E2-960B55585622}"/>
              </a:ext>
            </a:extLst>
          </p:cNvPr>
          <p:cNvSpPr>
            <a:spLocks noGrp="1"/>
          </p:cNvSpPr>
          <p:nvPr>
            <p:ph type="body" sz="quarter" idx="27" hasCustomPrompt="1"/>
          </p:nvPr>
        </p:nvSpPr>
        <p:spPr>
          <a:xfrm>
            <a:off x="0" y="424318"/>
            <a:ext cx="12192000" cy="466165"/>
          </a:xfrm>
        </p:spPr>
        <p:txBody>
          <a:bodyPr rIns="360000">
            <a:noAutofit/>
          </a:bodyPr>
          <a:lstStyle>
            <a:lvl1pPr algn="r">
              <a:defRPr lang="en-US" sz="2400" kern="1200" dirty="0" smtClean="0">
                <a:solidFill>
                  <a:srgbClr val="002060"/>
                </a:solidFill>
                <a:latin typeface="+mn-lt"/>
                <a:ea typeface="+mj-ea"/>
                <a:cs typeface="+mj-cs"/>
              </a:defRPr>
            </a:lvl1pPr>
          </a:lstStyle>
          <a:p>
            <a:pPr lvl="0"/>
            <a:r>
              <a:rPr lang="en-US" noProof="0"/>
              <a:t>subtitle lowercase</a:t>
            </a:r>
          </a:p>
        </p:txBody>
      </p:sp>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54761"/>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a:t>title </a:t>
            </a:r>
            <a:r>
              <a:rPr lang="en-GB" dirty="0"/>
              <a:t>(in ALL CAPS)</a:t>
            </a:r>
            <a:endParaRPr lang="en-US" noProof="0" dirty="0"/>
          </a:p>
        </p:txBody>
      </p:sp>
    </p:spTree>
    <p:extLst>
      <p:ext uri="{BB962C8B-B14F-4D97-AF65-F5344CB8AC3E}">
        <p14:creationId xmlns:p14="http://schemas.microsoft.com/office/powerpoint/2010/main" val="186348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_Comm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52250"/>
            <a:ext cx="12193200" cy="3979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marL="0" indent="0" algn="ctr">
              <a:lnSpc>
                <a:spcPct val="200000"/>
              </a:lnSpc>
              <a:buNone/>
              <a:defRPr sz="1600"/>
            </a:lvl1pPr>
          </a:lstStyle>
          <a:p>
            <a:r>
              <a:rPr lang="en-US" noProof="0"/>
              <a:t>Click icon to add picture</a:t>
            </a:r>
            <a:endParaRPr lang="en-US" noProof="0" dirty="0"/>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3"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r>
              <a:rPr lang="en-US" noProof="0" dirty="0"/>
              <a:t>Please add the names of the presenters</a:t>
            </a:r>
            <a:br>
              <a:rPr lang="en-US" noProof="0" dirty="0"/>
            </a:br>
            <a:r>
              <a:rPr lang="nl-NL" dirty="0"/>
              <a:t>BY: FULL NAME, job </a:t>
            </a:r>
            <a:r>
              <a:rPr lang="nl-NL" dirty="0" err="1"/>
              <a:t>title</a:t>
            </a:r>
            <a:r>
              <a:rPr lang="nl-NL" dirty="0"/>
              <a:t> /// FULL NAME, job </a:t>
            </a:r>
            <a:r>
              <a:rPr lang="nl-NL" dirty="0" err="1"/>
              <a:t>title</a:t>
            </a:r>
            <a:endParaRPr lang="en-US" noProof="0" dirty="0"/>
          </a:p>
        </p:txBody>
      </p:sp>
      <p:sp>
        <p:nvSpPr>
          <p:cNvPr id="36" name="Picture Placeholder 29">
            <a:extLst>
              <a:ext uri="{FF2B5EF4-FFF2-40B4-BE49-F238E27FC236}">
                <a16:creationId xmlns:a16="http://schemas.microsoft.com/office/drawing/2014/main" id="{7F8B8998-FA5E-498C-AD1C-E3B63528570D}"/>
              </a:ext>
            </a:extLst>
          </p:cNvPr>
          <p:cNvSpPr>
            <a:spLocks noGrp="1"/>
          </p:cNvSpPr>
          <p:nvPr>
            <p:ph type="pic" sz="quarter" idx="17"/>
          </p:nvPr>
        </p:nvSpPr>
        <p:spPr>
          <a:xfrm>
            <a:off x="10240201" y="4320000"/>
            <a:ext cx="1980000" cy="1260000"/>
          </a:xfrm>
          <a:prstGeom prst="rect">
            <a:avLst/>
          </a:prstGeom>
          <a:blipFill dpi="0" rotWithShape="1">
            <a:blip r:embed="rId4" cstate="print">
              <a:extLst>
                <a:ext uri="{28A0092B-C50C-407E-A947-70E740481C1C}">
                  <a14:useLocalDpi xmlns:a14="http://schemas.microsoft.com/office/drawing/2010/main" val="0"/>
                </a:ext>
              </a:extLst>
            </a:blip>
            <a:srcRect/>
            <a:stretch>
              <a:fillRect r="1485"/>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2" name="Picture Placeholder 29">
            <a:extLst>
              <a:ext uri="{FF2B5EF4-FFF2-40B4-BE49-F238E27FC236}">
                <a16:creationId xmlns:a16="http://schemas.microsoft.com/office/drawing/2014/main" id="{A803E9EB-AB0C-4908-BD2F-DF32DE081A39}"/>
              </a:ext>
            </a:extLst>
          </p:cNvPr>
          <p:cNvSpPr>
            <a:spLocks noGrp="1"/>
          </p:cNvSpPr>
          <p:nvPr>
            <p:ph type="pic" sz="quarter" idx="19"/>
          </p:nvPr>
        </p:nvSpPr>
        <p:spPr>
          <a:xfrm>
            <a:off x="8260201" y="4320000"/>
            <a:ext cx="1980000" cy="126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3" name="Picture Placeholder 29">
            <a:extLst>
              <a:ext uri="{FF2B5EF4-FFF2-40B4-BE49-F238E27FC236}">
                <a16:creationId xmlns:a16="http://schemas.microsoft.com/office/drawing/2014/main" id="{D579F2AB-0922-460A-9CCF-21DF32F3AA0D}"/>
              </a:ext>
            </a:extLst>
          </p:cNvPr>
          <p:cNvSpPr>
            <a:spLocks noGrp="1"/>
          </p:cNvSpPr>
          <p:nvPr>
            <p:ph type="pic" sz="quarter" idx="20"/>
          </p:nvPr>
        </p:nvSpPr>
        <p:spPr>
          <a:xfrm>
            <a:off x="6280201" y="4320000"/>
            <a:ext cx="1980000" cy="1260000"/>
          </a:xfrm>
          <a:prstGeom prst="rect">
            <a:avLst/>
          </a:prstGeom>
          <a:blipFill dpi="0" rotWithShape="1">
            <a:blip r:embed="rId6" cstate="print">
              <a:extLst>
                <a:ext uri="{28A0092B-C50C-407E-A947-70E740481C1C}">
                  <a14:useLocalDpi xmlns:a14="http://schemas.microsoft.com/office/drawing/2010/main" val="0"/>
                </a:ext>
              </a:extLst>
            </a:blip>
            <a:srcRect/>
            <a:stretch>
              <a:fillRect r="61"/>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p>
        </p:txBody>
      </p:sp>
      <p:sp>
        <p:nvSpPr>
          <p:cNvPr id="44" name="Picture Placeholder 29">
            <a:extLst>
              <a:ext uri="{FF2B5EF4-FFF2-40B4-BE49-F238E27FC236}">
                <a16:creationId xmlns:a16="http://schemas.microsoft.com/office/drawing/2014/main" id="{44C3B532-8317-4E32-BD3F-E2CA313AAEDE}"/>
              </a:ext>
            </a:extLst>
          </p:cNvPr>
          <p:cNvSpPr>
            <a:spLocks noGrp="1"/>
          </p:cNvSpPr>
          <p:nvPr>
            <p:ph type="pic" sz="quarter" idx="21"/>
          </p:nvPr>
        </p:nvSpPr>
        <p:spPr>
          <a:xfrm>
            <a:off x="4300201" y="4320000"/>
            <a:ext cx="1980000" cy="12600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50800" cap="sq" cmpd="sng">
            <a:solidFill>
              <a:schemeClr val="bg1"/>
            </a:solidFill>
            <a:miter lim="800000"/>
          </a:ln>
        </p:spPr>
        <p:txBody>
          <a:bodyPr anchor="t">
            <a:normAutofit/>
          </a:bodyPr>
          <a:lstStyle>
            <a:lvl1pPr marL="0" indent="0" algn="ctr">
              <a:lnSpc>
                <a:spcPct val="150000"/>
              </a:lnSpc>
              <a:buNone/>
              <a:defRPr sz="1000"/>
            </a:lvl1pPr>
          </a:lstStyle>
          <a:p>
            <a:r>
              <a:rPr lang="en-US" noProof="0"/>
              <a:t>Click icon to add picture</a:t>
            </a:r>
            <a:endParaRPr lang="en-US" noProof="0" dirty="0"/>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9" cstate="screen">
            <a:extLst>
              <a:ext uri="{28A0092B-C50C-407E-A947-70E740481C1C}">
                <a14:useLocalDpi xmlns:a14="http://schemas.microsoft.com/office/drawing/2010/main" val="0"/>
              </a:ext>
            </a:extLst>
          </a:blip>
          <a:srcRect t="29334" b="60114"/>
          <a:stretch/>
        </p:blipFill>
        <p:spPr>
          <a:xfrm>
            <a:off x="4299000" y="5602439"/>
            <a:ext cx="7892999" cy="61257"/>
          </a:xfrm>
          <a:prstGeom prst="rect">
            <a:avLst/>
          </a:prstGeom>
        </p:spPr>
      </p:pic>
      <p:sp>
        <p:nvSpPr>
          <p:cNvPr id="6" name="Text Placeholder 5">
            <a:extLst>
              <a:ext uri="{FF2B5EF4-FFF2-40B4-BE49-F238E27FC236}">
                <a16:creationId xmlns:a16="http://schemas.microsoft.com/office/drawing/2014/main" id="{FB1CF518-449B-476B-A3E2-960B55585622}"/>
              </a:ext>
            </a:extLst>
          </p:cNvPr>
          <p:cNvSpPr>
            <a:spLocks noGrp="1"/>
          </p:cNvSpPr>
          <p:nvPr>
            <p:ph type="body" sz="quarter" idx="27" hasCustomPrompt="1"/>
          </p:nvPr>
        </p:nvSpPr>
        <p:spPr>
          <a:xfrm>
            <a:off x="0" y="424318"/>
            <a:ext cx="12192000" cy="466165"/>
          </a:xfrm>
        </p:spPr>
        <p:txBody>
          <a:bodyPr rIns="360000">
            <a:noAutofit/>
          </a:bodyPr>
          <a:lstStyle>
            <a:lvl1pPr algn="r">
              <a:defRPr lang="en-US" sz="2400" kern="1200" dirty="0" smtClean="0">
                <a:solidFill>
                  <a:srgbClr val="002060"/>
                </a:solidFill>
                <a:latin typeface="+mn-lt"/>
                <a:ea typeface="+mj-ea"/>
                <a:cs typeface="+mj-cs"/>
              </a:defRPr>
            </a:lvl1pPr>
          </a:lstStyle>
          <a:p>
            <a:pPr lvl="0"/>
            <a:r>
              <a:rPr lang="en-US" noProof="0"/>
              <a:t>subtitle lowercase</a:t>
            </a:r>
          </a:p>
        </p:txBody>
      </p:sp>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54761"/>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a:t>title </a:t>
            </a:r>
            <a:r>
              <a:rPr lang="en-GB" dirty="0"/>
              <a:t>(in ALL CAPS)</a:t>
            </a:r>
            <a:endParaRPr lang="en-US" noProof="0" dirty="0"/>
          </a:p>
        </p:txBody>
      </p:sp>
    </p:spTree>
    <p:extLst>
      <p:ext uri="{BB962C8B-B14F-4D97-AF65-F5344CB8AC3E}">
        <p14:creationId xmlns:p14="http://schemas.microsoft.com/office/powerpoint/2010/main" val="201469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DB8D49D3-34FC-4CDB-BCB7-E05A1B98E59E}"/>
              </a:ext>
            </a:extLst>
          </p:cNvPr>
          <p:cNvSpPr>
            <a:spLocks noGrp="1"/>
          </p:cNvSpPr>
          <p:nvPr>
            <p:ph type="pic" sz="quarter" idx="18"/>
          </p:nvPr>
        </p:nvSpPr>
        <p:spPr>
          <a:xfrm>
            <a:off x="0" y="946800"/>
            <a:ext cx="12193200" cy="3985200"/>
          </a:xfrm>
          <a:prstGeom prst="rect">
            <a:avLst/>
          </a:prstGeom>
          <a:blipFill dpi="0" rotWithShape="1">
            <a:blip r:embed="rId2" cstate="print">
              <a:extLst>
                <a:ext uri="{28A0092B-C50C-407E-A947-70E740481C1C}">
                  <a14:useLocalDpi xmlns:a14="http://schemas.microsoft.com/office/drawing/2010/main" val="0"/>
                </a:ext>
              </a:extLst>
            </a:blip>
            <a:srcRect/>
            <a:stretch>
              <a:fillRect r="30"/>
            </a:stretch>
          </a:blipFill>
        </p:spPr>
        <p:txBody>
          <a:bodyPr>
            <a:normAutofit/>
          </a:bodyPr>
          <a:lstStyle>
            <a:lvl1pPr marL="0" indent="0" algn="ctr">
              <a:lnSpc>
                <a:spcPct val="200000"/>
              </a:lnSpc>
              <a:buNone/>
              <a:defRPr sz="1600"/>
            </a:lvl1pPr>
          </a:lstStyle>
          <a:p>
            <a:r>
              <a:rPr lang="en-US" noProof="0"/>
              <a:t>Click icon to add picture</a:t>
            </a:r>
          </a:p>
        </p:txBody>
      </p:sp>
      <p:sp>
        <p:nvSpPr>
          <p:cNvPr id="74" name="Content Placeholder 73">
            <a:extLst>
              <a:ext uri="{FF2B5EF4-FFF2-40B4-BE49-F238E27FC236}">
                <a16:creationId xmlns:a16="http://schemas.microsoft.com/office/drawing/2014/main" id="{87061CE5-B8CB-4EAE-A9C2-A0C3338CF192}"/>
              </a:ext>
            </a:extLst>
          </p:cNvPr>
          <p:cNvSpPr>
            <a:spLocks noGrp="1"/>
          </p:cNvSpPr>
          <p:nvPr>
            <p:ph sz="quarter" idx="24" hasCustomPrompt="1"/>
          </p:nvPr>
        </p:nvSpPr>
        <p:spPr>
          <a:xfrm>
            <a:off x="0" y="3499200"/>
            <a:ext cx="12192000" cy="1432800"/>
          </a:xfrm>
          <a:blipFill>
            <a:blip r:embed="rId3" cstate="screen">
              <a:alphaModFix amt="80000"/>
              <a:extLst>
                <a:ext uri="{28A0092B-C50C-407E-A947-70E740481C1C}">
                  <a14:useLocalDpi xmlns:a14="http://schemas.microsoft.com/office/drawing/2010/main" val="0"/>
                </a:ext>
              </a:extLst>
            </a:blip>
            <a:stretch>
              <a:fillRect/>
            </a:stretch>
          </a:blipFill>
        </p:spPr>
        <p:txBody>
          <a:bodyPr tIns="108000" rIns="360000">
            <a:normAutofit/>
          </a:bodyPr>
          <a:lstStyle>
            <a:lvl1pPr marL="324000" algn="r">
              <a:lnSpc>
                <a:spcPct val="100000"/>
              </a:lnSpc>
              <a:spcBef>
                <a:spcPts val="300"/>
              </a:spcBef>
              <a:defRPr sz="1400">
                <a:solidFill>
                  <a:schemeClr val="bg1"/>
                </a:solidFill>
              </a:defRPr>
            </a:lvl1pPr>
          </a:lstStyle>
          <a:p>
            <a:pPr lvl="0"/>
            <a:br>
              <a:rPr lang="en-US" noProof="0" dirty="0"/>
            </a:br>
            <a:endParaRPr lang="en-US" noProof="0" dirty="0"/>
          </a:p>
        </p:txBody>
      </p:sp>
      <p:pic>
        <p:nvPicPr>
          <p:cNvPr id="5" name="Afbeelding 4">
            <a:extLst>
              <a:ext uri="{FF2B5EF4-FFF2-40B4-BE49-F238E27FC236}">
                <a16:creationId xmlns:a16="http://schemas.microsoft.com/office/drawing/2014/main" id="{7779E325-E3F8-254B-818A-D16DB27A189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653991" y="6116059"/>
            <a:ext cx="1258524" cy="569482"/>
          </a:xfrm>
          <a:prstGeom prst="rect">
            <a:avLst/>
          </a:prstGeom>
        </p:spPr>
      </p:pic>
      <p:sp>
        <p:nvSpPr>
          <p:cNvPr id="3" name="Tijdelijke aanduiding voor voettekst 2">
            <a:extLst>
              <a:ext uri="{FF2B5EF4-FFF2-40B4-BE49-F238E27FC236}">
                <a16:creationId xmlns:a16="http://schemas.microsoft.com/office/drawing/2014/main" id="{647AE451-AE53-3F40-9E97-3E0CBF72266D}"/>
              </a:ext>
            </a:extLst>
          </p:cNvPr>
          <p:cNvSpPr>
            <a:spLocks noGrp="1"/>
          </p:cNvSpPr>
          <p:nvPr>
            <p:ph type="ftr" sz="quarter" idx="26"/>
          </p:nvPr>
        </p:nvSpPr>
        <p:spPr/>
        <p:txBody>
          <a:bodyPr/>
          <a:lstStyle/>
          <a:p>
            <a:endParaRPr lang="en-US" noProof="0" dirty="0"/>
          </a:p>
        </p:txBody>
      </p:sp>
      <p:sp>
        <p:nvSpPr>
          <p:cNvPr id="17" name="Date Placeholder 3">
            <a:extLst>
              <a:ext uri="{FF2B5EF4-FFF2-40B4-BE49-F238E27FC236}">
                <a16:creationId xmlns:a16="http://schemas.microsoft.com/office/drawing/2014/main" id="{F4D725D0-34A0-4240-BC95-80337638CBFA}"/>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F27EF06A-D140-4F8F-B1F4-A124DF7BC45C}" type="datetime3">
              <a:rPr lang="en-US" noProof="0" smtClean="0"/>
              <a:t>11 March 2024</a:t>
            </a:fld>
            <a:endParaRPr lang="en-US" noProof="0"/>
          </a:p>
        </p:txBody>
      </p:sp>
      <p:pic>
        <p:nvPicPr>
          <p:cNvPr id="15" name="Afbeelding 14">
            <a:extLst>
              <a:ext uri="{FF2B5EF4-FFF2-40B4-BE49-F238E27FC236}">
                <a16:creationId xmlns:a16="http://schemas.microsoft.com/office/drawing/2014/main" id="{E871D70B-E738-0C41-88BC-C7CFAB7BA48E}"/>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t="29334" b="60114"/>
          <a:stretch/>
        </p:blipFill>
        <p:spPr>
          <a:xfrm>
            <a:off x="4299000" y="5612271"/>
            <a:ext cx="7892999" cy="61257"/>
          </a:xfrm>
          <a:prstGeom prst="rect">
            <a:avLst/>
          </a:prstGeom>
        </p:spPr>
      </p:pic>
      <p:sp>
        <p:nvSpPr>
          <p:cNvPr id="6" name="Text Placeholder 5">
            <a:extLst>
              <a:ext uri="{FF2B5EF4-FFF2-40B4-BE49-F238E27FC236}">
                <a16:creationId xmlns:a16="http://schemas.microsoft.com/office/drawing/2014/main" id="{FB1CF518-449B-476B-A3E2-960B55585622}"/>
              </a:ext>
            </a:extLst>
          </p:cNvPr>
          <p:cNvSpPr>
            <a:spLocks noGrp="1"/>
          </p:cNvSpPr>
          <p:nvPr>
            <p:ph type="body" sz="quarter" idx="27" hasCustomPrompt="1"/>
          </p:nvPr>
        </p:nvSpPr>
        <p:spPr>
          <a:xfrm>
            <a:off x="0" y="424318"/>
            <a:ext cx="12192000" cy="466165"/>
          </a:xfrm>
        </p:spPr>
        <p:txBody>
          <a:bodyPr rIns="360000">
            <a:noAutofit/>
          </a:bodyPr>
          <a:lstStyle>
            <a:lvl1pPr algn="r">
              <a:defRPr lang="en-US" sz="2400" kern="1200" dirty="0" smtClean="0">
                <a:solidFill>
                  <a:srgbClr val="002060"/>
                </a:solidFill>
                <a:latin typeface="+mn-lt"/>
                <a:ea typeface="+mj-ea"/>
                <a:cs typeface="+mj-cs"/>
              </a:defRPr>
            </a:lvl1pPr>
          </a:lstStyle>
          <a:p>
            <a:pPr lvl="0"/>
            <a:r>
              <a:rPr lang="en-US" noProof="0"/>
              <a:t>subtitle lowercase</a:t>
            </a:r>
          </a:p>
        </p:txBody>
      </p:sp>
      <p:sp>
        <p:nvSpPr>
          <p:cNvPr id="18" name="Text Placeholder 5">
            <a:extLst>
              <a:ext uri="{FF2B5EF4-FFF2-40B4-BE49-F238E27FC236}">
                <a16:creationId xmlns:a16="http://schemas.microsoft.com/office/drawing/2014/main" id="{5775E655-A635-4532-97A8-AE9F7ACBF4E0}"/>
              </a:ext>
            </a:extLst>
          </p:cNvPr>
          <p:cNvSpPr>
            <a:spLocks noGrp="1"/>
          </p:cNvSpPr>
          <p:nvPr>
            <p:ph type="body" sz="quarter" idx="28" hasCustomPrompt="1"/>
          </p:nvPr>
        </p:nvSpPr>
        <p:spPr>
          <a:xfrm>
            <a:off x="-1200" y="54761"/>
            <a:ext cx="12192000" cy="396000"/>
          </a:xfrm>
        </p:spPr>
        <p:txBody>
          <a:bodyPr rIns="360000">
            <a:noAutofit/>
          </a:bodyPr>
          <a:lstStyle>
            <a:lvl1pPr algn="r">
              <a:defRPr lang="en-US" sz="2400" kern="1200" cap="all" baseline="0" dirty="0" smtClean="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noProof="0" dirty="0"/>
              <a:t>title </a:t>
            </a:r>
            <a:r>
              <a:rPr lang="en-GB" dirty="0"/>
              <a:t>(in ALL CAPS)</a:t>
            </a:r>
            <a:endParaRPr lang="en-US" noProof="0" dirty="0"/>
          </a:p>
        </p:txBody>
      </p:sp>
      <p:sp>
        <p:nvSpPr>
          <p:cNvPr id="4" name="Text Placeholder 3">
            <a:extLst>
              <a:ext uri="{FF2B5EF4-FFF2-40B4-BE49-F238E27FC236}">
                <a16:creationId xmlns:a16="http://schemas.microsoft.com/office/drawing/2014/main" id="{05476430-D07A-4C44-81D4-D27C12EC0091}"/>
              </a:ext>
            </a:extLst>
          </p:cNvPr>
          <p:cNvSpPr>
            <a:spLocks noGrp="1"/>
          </p:cNvSpPr>
          <p:nvPr>
            <p:ph type="body" sz="quarter" idx="29" hasCustomPrompt="1"/>
          </p:nvPr>
        </p:nvSpPr>
        <p:spPr>
          <a:xfrm>
            <a:off x="4302000" y="4320000"/>
            <a:ext cx="1980000" cy="1260000"/>
          </a:xfrm>
          <a:blipFill dpi="0" rotWithShape="1">
            <a:blip r:embed="rId6"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
        <p:nvSpPr>
          <p:cNvPr id="16" name="Text Placeholder 3">
            <a:extLst>
              <a:ext uri="{FF2B5EF4-FFF2-40B4-BE49-F238E27FC236}">
                <a16:creationId xmlns:a16="http://schemas.microsoft.com/office/drawing/2014/main" id="{F712C970-5718-4114-A153-60A4241C1CF2}"/>
              </a:ext>
            </a:extLst>
          </p:cNvPr>
          <p:cNvSpPr>
            <a:spLocks noGrp="1"/>
          </p:cNvSpPr>
          <p:nvPr>
            <p:ph type="body" sz="quarter" idx="30" hasCustomPrompt="1"/>
          </p:nvPr>
        </p:nvSpPr>
        <p:spPr>
          <a:xfrm>
            <a:off x="6282000" y="4320000"/>
            <a:ext cx="1980000" cy="1260000"/>
          </a:xfrm>
          <a:blipFill dpi="0" rotWithShape="1">
            <a:blip r:embed="rId7"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
        <p:nvSpPr>
          <p:cNvPr id="19" name="Text Placeholder 3">
            <a:extLst>
              <a:ext uri="{FF2B5EF4-FFF2-40B4-BE49-F238E27FC236}">
                <a16:creationId xmlns:a16="http://schemas.microsoft.com/office/drawing/2014/main" id="{3F6AA100-08CB-47C6-81ED-EF0A00EE5B99}"/>
              </a:ext>
            </a:extLst>
          </p:cNvPr>
          <p:cNvSpPr>
            <a:spLocks noGrp="1"/>
          </p:cNvSpPr>
          <p:nvPr>
            <p:ph type="body" sz="quarter" idx="31" hasCustomPrompt="1"/>
          </p:nvPr>
        </p:nvSpPr>
        <p:spPr>
          <a:xfrm>
            <a:off x="8262000" y="4320000"/>
            <a:ext cx="1980000" cy="1260000"/>
          </a:xfrm>
          <a:blipFill dpi="0" rotWithShape="1">
            <a:blip r:embed="rId8"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
        <p:nvSpPr>
          <p:cNvPr id="20" name="Text Placeholder 3">
            <a:extLst>
              <a:ext uri="{FF2B5EF4-FFF2-40B4-BE49-F238E27FC236}">
                <a16:creationId xmlns:a16="http://schemas.microsoft.com/office/drawing/2014/main" id="{3A52029A-51F2-43FA-A640-8B62B15775F3}"/>
              </a:ext>
            </a:extLst>
          </p:cNvPr>
          <p:cNvSpPr>
            <a:spLocks noGrp="1"/>
          </p:cNvSpPr>
          <p:nvPr>
            <p:ph type="body" sz="quarter" idx="32" hasCustomPrompt="1"/>
          </p:nvPr>
        </p:nvSpPr>
        <p:spPr>
          <a:xfrm>
            <a:off x="10240201" y="4320000"/>
            <a:ext cx="1980000" cy="1260000"/>
          </a:xfrm>
          <a:blipFill dpi="0" rotWithShape="1">
            <a:blip r:embed="rId9" cstate="print">
              <a:extLst>
                <a:ext uri="{28A0092B-C50C-407E-A947-70E740481C1C}">
                  <a14:useLocalDpi xmlns:a14="http://schemas.microsoft.com/office/drawing/2010/main" val="0"/>
                </a:ext>
              </a:extLst>
            </a:blip>
            <a:srcRect/>
            <a:stretch>
              <a:fillRect/>
            </a:stretch>
          </a:blipFill>
          <a:ln w="50800">
            <a:solidFill>
              <a:schemeClr val="bg1"/>
            </a:solidFill>
          </a:ln>
        </p:spPr>
        <p:txBody>
          <a:bodyPr/>
          <a:lstStyle>
            <a:lvl1pPr>
              <a:defRPr sz="100"/>
            </a:lvl1pPr>
          </a:lstStyle>
          <a:p>
            <a:pPr lvl="0"/>
            <a:r>
              <a:rPr lang="en-US" dirty="0"/>
              <a:t> </a:t>
            </a:r>
          </a:p>
        </p:txBody>
      </p:sp>
    </p:spTree>
    <p:extLst>
      <p:ext uri="{BB962C8B-B14F-4D97-AF65-F5344CB8AC3E}">
        <p14:creationId xmlns:p14="http://schemas.microsoft.com/office/powerpoint/2010/main" val="73701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4AF0431C-045C-426C-8027-5EC64CD65B86}" type="datetime3">
              <a:rPr lang="en-US" noProof="0" smtClean="0"/>
              <a:t>11 March 2024</a:t>
            </a:fld>
            <a:endParaRPr lang="en-US" noProof="0"/>
          </a:p>
        </p:txBody>
      </p:sp>
      <p:sp>
        <p:nvSpPr>
          <p:cNvPr id="7" name="Rechthoek 9">
            <a:extLst>
              <a:ext uri="{FF2B5EF4-FFF2-40B4-BE49-F238E27FC236}">
                <a16:creationId xmlns:a16="http://schemas.microsoft.com/office/drawing/2014/main" id="{CE29DFAC-789C-5D47-AF9D-BBA1D706767C}"/>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el 9">
            <a:extLst>
              <a:ext uri="{FF2B5EF4-FFF2-40B4-BE49-F238E27FC236}">
                <a16:creationId xmlns:a16="http://schemas.microsoft.com/office/drawing/2014/main" id="{1FF255A6-FA63-A440-9CA9-E00DDB0618FC}"/>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17" name="Tijdelijke aanduiding voor afbeelding 13">
            <a:extLst>
              <a:ext uri="{FF2B5EF4-FFF2-40B4-BE49-F238E27FC236}">
                <a16:creationId xmlns:a16="http://schemas.microsoft.com/office/drawing/2014/main" id="{5D6103E5-BC32-4E84-90FD-C3EA34EDD958}"/>
              </a:ext>
            </a:extLst>
          </p:cNvPr>
          <p:cNvSpPr>
            <a:spLocks noGrp="1"/>
          </p:cNvSpPr>
          <p:nvPr>
            <p:ph type="pic" sz="quarter" idx="26"/>
          </p:nvPr>
        </p:nvSpPr>
        <p:spPr>
          <a:xfrm>
            <a:off x="0" y="1080000"/>
            <a:ext cx="3600450" cy="4928481"/>
          </a:xfrm>
          <a:solidFill>
            <a:schemeClr val="bg1">
              <a:lumMod val="95000"/>
            </a:schemeClr>
          </a:solidFill>
        </p:spPr>
        <p:txBody>
          <a:bodyPr/>
          <a:lstStyle/>
          <a:p>
            <a:r>
              <a:rPr lang="en-US" noProof="0"/>
              <a:t>Click icon to add picture</a:t>
            </a:r>
          </a:p>
        </p:txBody>
      </p:sp>
      <p:sp>
        <p:nvSpPr>
          <p:cNvPr id="9" name="Tijdelijke aanduiding voor inhoud 8">
            <a:extLst>
              <a:ext uri="{FF2B5EF4-FFF2-40B4-BE49-F238E27FC236}">
                <a16:creationId xmlns:a16="http://schemas.microsoft.com/office/drawing/2014/main" id="{CD22CAB8-70B9-4CED-B76D-5FCED18EB766}"/>
              </a:ext>
            </a:extLst>
          </p:cNvPr>
          <p:cNvSpPr>
            <a:spLocks noGrp="1"/>
          </p:cNvSpPr>
          <p:nvPr>
            <p:ph sz="quarter" idx="31" hasCustomPrompt="1"/>
          </p:nvPr>
        </p:nvSpPr>
        <p:spPr>
          <a:xfrm>
            <a:off x="3717925" y="1080000"/>
            <a:ext cx="8340725" cy="4929188"/>
          </a:xfrm>
        </p:spPr>
        <p:txBody>
          <a:bodyPr lIns="180000" rIns="180000" bIns="0"/>
          <a:lstStyle>
            <a:lvl1pPr>
              <a:defRPr/>
            </a:lvl1pPr>
            <a:lvl2pPr>
              <a:defRPr/>
            </a:lvl2pPr>
            <a:lvl3pPr>
              <a:defRPr/>
            </a:lvl3pPr>
            <a:lvl4pPr>
              <a:defRPr/>
            </a:lvl4pPr>
            <a:lvl5pPr>
              <a:defRPr/>
            </a:lvl5pPr>
            <a:lvl6pPr>
              <a:defRPr/>
            </a:lvl6pPr>
            <a:lvl7pPr>
              <a:defRPr/>
            </a:lvl7pPr>
            <a:lvl8pPr>
              <a:defRPr/>
            </a:lvl8pPr>
          </a:lstStyle>
          <a:p>
            <a:pPr lvl="0"/>
            <a:r>
              <a:rPr lang="en-US" noProof="0"/>
              <a:t>Text 1</a:t>
            </a:r>
          </a:p>
          <a:p>
            <a:pPr lvl="1"/>
            <a:r>
              <a:rPr lang="en-US" noProof="0"/>
              <a:t>Text 2</a:t>
            </a:r>
          </a:p>
          <a:p>
            <a:pPr lvl="2"/>
            <a:r>
              <a:rPr lang="en-US" noProof="0"/>
              <a:t>Text 3</a:t>
            </a:r>
          </a:p>
          <a:p>
            <a:pPr lvl="3"/>
            <a:r>
              <a:rPr lang="en-US" noProof="0"/>
              <a:t>Text 4</a:t>
            </a:r>
          </a:p>
          <a:p>
            <a:pPr lvl="4"/>
            <a:r>
              <a:rPr lang="en-US" noProof="0"/>
              <a:t>Text 5</a:t>
            </a:r>
          </a:p>
          <a:p>
            <a:pPr lvl="5"/>
            <a:r>
              <a:rPr lang="en-US" noProof="0"/>
              <a:t>Text 6</a:t>
            </a:r>
          </a:p>
          <a:p>
            <a:pPr lvl="6"/>
            <a:r>
              <a:rPr lang="en-US" noProof="0"/>
              <a:t>Text 7</a:t>
            </a:r>
          </a:p>
          <a:p>
            <a:pPr lvl="7"/>
            <a:r>
              <a:rPr lang="en-US" i="0" noProof="0"/>
              <a:t>Text 8</a:t>
            </a:r>
          </a:p>
        </p:txBody>
      </p:sp>
      <p:sp>
        <p:nvSpPr>
          <p:cNvPr id="8" name="Tijdelijke aanduiding voor dianummer 5">
            <a:extLst>
              <a:ext uri="{FF2B5EF4-FFF2-40B4-BE49-F238E27FC236}">
                <a16:creationId xmlns:a16="http://schemas.microsoft.com/office/drawing/2014/main" id="{A7E6163B-D977-43EA-A137-0AA5857D0BFD}"/>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359409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ull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9D13D-A5CA-4F92-9AD5-70BE1638BCE1}"/>
              </a:ext>
            </a:extLst>
          </p:cNvPr>
          <p:cNvSpPr>
            <a:spLocks noGrp="1"/>
          </p:cNvSpPr>
          <p:nvPr>
            <p:ph type="dt" sz="half" idx="10"/>
          </p:nvPr>
        </p:nvSpPr>
        <p:spPr/>
        <p:txBody>
          <a:bodyPr/>
          <a:lstStyle/>
          <a:p>
            <a:fld id="{B5368685-324D-41FB-B0FB-B0DCEE9EE4ED}" type="datetime3">
              <a:rPr lang="en-US" noProof="0" smtClean="0"/>
              <a:t>11 March 2024</a:t>
            </a:fld>
            <a:endParaRPr lang="en-US" noProof="0"/>
          </a:p>
        </p:txBody>
      </p:sp>
      <p:sp>
        <p:nvSpPr>
          <p:cNvPr id="7" name="Rechthoek 9">
            <a:extLst>
              <a:ext uri="{FF2B5EF4-FFF2-40B4-BE49-F238E27FC236}">
                <a16:creationId xmlns:a16="http://schemas.microsoft.com/office/drawing/2014/main" id="{CE29DFAC-789C-5D47-AF9D-BBA1D706767C}"/>
              </a:ext>
            </a:extLst>
          </p:cNvPr>
          <p:cNvSpPr/>
          <p:nvPr userDrawn="1"/>
        </p:nvSpPr>
        <p:spPr>
          <a:xfrm>
            <a:off x="0" y="4410"/>
            <a:ext cx="12192000" cy="94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el 9">
            <a:extLst>
              <a:ext uri="{FF2B5EF4-FFF2-40B4-BE49-F238E27FC236}">
                <a16:creationId xmlns:a16="http://schemas.microsoft.com/office/drawing/2014/main" id="{1FF255A6-FA63-A440-9CA9-E00DDB0618FC}"/>
              </a:ext>
            </a:extLst>
          </p:cNvPr>
          <p:cNvSpPr>
            <a:spLocks noGrp="1"/>
          </p:cNvSpPr>
          <p:nvPr>
            <p:ph type="title"/>
          </p:nvPr>
        </p:nvSpPr>
        <p:spPr>
          <a:xfrm>
            <a:off x="0" y="1"/>
            <a:ext cx="12193200" cy="946800"/>
          </a:xfrm>
        </p:spPr>
        <p:txBody>
          <a:bodyPr lIns="360000"/>
          <a:lstStyle>
            <a:lvl1pPr algn="l">
              <a:defRPr>
                <a:solidFill>
                  <a:schemeClr val="bg1"/>
                </a:solidFill>
                <a:latin typeface="+mn-lt"/>
              </a:defRPr>
            </a:lvl1pPr>
          </a:lstStyle>
          <a:p>
            <a:r>
              <a:rPr lang="en-US" noProof="0"/>
              <a:t>Click to edit Master title style</a:t>
            </a:r>
          </a:p>
        </p:txBody>
      </p:sp>
      <p:sp>
        <p:nvSpPr>
          <p:cNvPr id="2" name="Tijdelijke aanduiding voor voettekst 1">
            <a:extLst>
              <a:ext uri="{FF2B5EF4-FFF2-40B4-BE49-F238E27FC236}">
                <a16:creationId xmlns:a16="http://schemas.microsoft.com/office/drawing/2014/main" id="{262E972D-19EA-114B-B46E-037D13F2F28C}"/>
              </a:ext>
            </a:extLst>
          </p:cNvPr>
          <p:cNvSpPr>
            <a:spLocks noGrp="1"/>
          </p:cNvSpPr>
          <p:nvPr>
            <p:ph type="ftr" sz="quarter" idx="30"/>
          </p:nvPr>
        </p:nvSpPr>
        <p:spPr/>
        <p:txBody>
          <a:bodyPr/>
          <a:lstStyle/>
          <a:p>
            <a:endParaRPr lang="en-US" noProof="0"/>
          </a:p>
        </p:txBody>
      </p:sp>
      <p:sp>
        <p:nvSpPr>
          <p:cNvPr id="6" name="Tijdelijke aanduiding voor inhoud 5">
            <a:extLst>
              <a:ext uri="{FF2B5EF4-FFF2-40B4-BE49-F238E27FC236}">
                <a16:creationId xmlns:a16="http://schemas.microsoft.com/office/drawing/2014/main" id="{FF72C701-1B55-4641-A469-32745A3D580A}"/>
              </a:ext>
            </a:extLst>
          </p:cNvPr>
          <p:cNvSpPr>
            <a:spLocks noGrp="1"/>
          </p:cNvSpPr>
          <p:nvPr>
            <p:ph sz="quarter" idx="31" hasCustomPrompt="1"/>
          </p:nvPr>
        </p:nvSpPr>
        <p:spPr>
          <a:xfrm>
            <a:off x="108000" y="1080000"/>
            <a:ext cx="11887200" cy="4932000"/>
          </a:xfrm>
        </p:spPr>
        <p:txBody>
          <a:bodyPr lIns="180000" tIns="180000" rIns="180000" bIns="180000"/>
          <a:lstStyle>
            <a:lvl5pPr indent="-144000">
              <a:defRPr/>
            </a:lvl5pPr>
          </a:lstStyle>
          <a:p>
            <a:pPr lvl="0"/>
            <a:r>
              <a:rPr lang="en-US" noProof="0" dirty="0" err="1"/>
              <a:t>Tekststijl</a:t>
            </a:r>
            <a:r>
              <a:rPr lang="en-US" noProof="0" dirty="0"/>
              <a:t> van het model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8" name="Tijdelijke aanduiding voor dianummer 5">
            <a:extLst>
              <a:ext uri="{FF2B5EF4-FFF2-40B4-BE49-F238E27FC236}">
                <a16:creationId xmlns:a16="http://schemas.microsoft.com/office/drawing/2014/main" id="{4448770D-63C9-4955-BD43-AE33B9F3DCA9}"/>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112609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E602F-9301-4A98-BDE5-9B63F4215906}"/>
              </a:ext>
            </a:extLst>
          </p:cNvPr>
          <p:cNvSpPr>
            <a:spLocks noGrp="1"/>
          </p:cNvSpPr>
          <p:nvPr>
            <p:ph type="title"/>
          </p:nvPr>
        </p:nvSpPr>
        <p:spPr>
          <a:xfrm>
            <a:off x="0" y="1"/>
            <a:ext cx="12192000" cy="681036"/>
          </a:xfrm>
          <a:prstGeom prst="rect">
            <a:avLst/>
          </a:prstGeom>
        </p:spPr>
        <p:txBody>
          <a:bodyPr vert="horz" lIns="91440" tIns="45720" rIns="360000" bIns="45720" rtlCol="0" anchor="ctr">
            <a:normAutofit/>
          </a:bodyPr>
          <a:lstStyle/>
          <a:p>
            <a:r>
              <a:rPr lang="en-US" noProof="0"/>
              <a:t>Click to edit Master title style</a:t>
            </a:r>
          </a:p>
        </p:txBody>
      </p:sp>
      <p:sp>
        <p:nvSpPr>
          <p:cNvPr id="4" name="Date Placeholder 3">
            <a:extLst>
              <a:ext uri="{FF2B5EF4-FFF2-40B4-BE49-F238E27FC236}">
                <a16:creationId xmlns:a16="http://schemas.microsoft.com/office/drawing/2014/main" id="{1B51301E-8677-40B3-AE8F-CE32E7C35F68}"/>
              </a:ext>
            </a:extLst>
          </p:cNvPr>
          <p:cNvSpPr>
            <a:spLocks noGrp="1"/>
          </p:cNvSpPr>
          <p:nvPr>
            <p:ph type="dt" sz="half" idx="2"/>
          </p:nvPr>
        </p:nvSpPr>
        <p:spPr>
          <a:xfrm>
            <a:off x="7728154" y="6373932"/>
            <a:ext cx="2743200" cy="149271"/>
          </a:xfrm>
          <a:prstGeom prst="rect">
            <a:avLst/>
          </a:prstGeom>
        </p:spPr>
        <p:txBody>
          <a:bodyPr vert="horz" lIns="0" tIns="45720" rIns="72000" bIns="45720" rtlCol="0" anchor="ctr"/>
          <a:lstStyle>
            <a:lvl1pPr algn="r">
              <a:defRPr sz="1100">
                <a:solidFill>
                  <a:srgbClr val="002060"/>
                </a:solidFill>
              </a:defRPr>
            </a:lvl1pPr>
          </a:lstStyle>
          <a:p>
            <a:fld id="{28944D02-D0EE-414B-A5D9-8C63072202AF}" type="datetime3">
              <a:rPr lang="en-US" noProof="0" smtClean="0"/>
              <a:t>11 March 2024</a:t>
            </a:fld>
            <a:endParaRPr lang="en-US" noProof="0"/>
          </a:p>
        </p:txBody>
      </p:sp>
      <p:sp>
        <p:nvSpPr>
          <p:cNvPr id="5" name="Footer Placeholder 4">
            <a:extLst>
              <a:ext uri="{FF2B5EF4-FFF2-40B4-BE49-F238E27FC236}">
                <a16:creationId xmlns:a16="http://schemas.microsoft.com/office/drawing/2014/main" id="{5E337196-9970-40A1-9641-F87BB3A4D28A}"/>
              </a:ext>
            </a:extLst>
          </p:cNvPr>
          <p:cNvSpPr>
            <a:spLocks noGrp="1"/>
          </p:cNvSpPr>
          <p:nvPr>
            <p:ph type="ftr" sz="quarter" idx="3"/>
          </p:nvPr>
        </p:nvSpPr>
        <p:spPr>
          <a:xfrm>
            <a:off x="10653991" y="6116060"/>
            <a:ext cx="1258524" cy="569482"/>
          </a:xfrm>
          <a:prstGeom prst="rect">
            <a:avLst/>
          </a:prstGeom>
          <a:blipFill>
            <a:blip r:embed="rId36" cstate="screen">
              <a:extLst>
                <a:ext uri="{28A0092B-C50C-407E-A947-70E740481C1C}">
                  <a14:useLocalDpi xmlns:a14="http://schemas.microsoft.com/office/drawing/2010/main" val="0"/>
                </a:ext>
              </a:extLst>
            </a:blip>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7" name="Text Placeholder 6">
            <a:extLst>
              <a:ext uri="{FF2B5EF4-FFF2-40B4-BE49-F238E27FC236}">
                <a16:creationId xmlns:a16="http://schemas.microsoft.com/office/drawing/2014/main" id="{1CF459FB-7046-4E4C-938A-EC2DF7A84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Text 1</a:t>
            </a:r>
          </a:p>
          <a:p>
            <a:pPr lvl="1"/>
            <a:r>
              <a:rPr lang="en-US" noProof="0"/>
              <a:t>Text 2</a:t>
            </a:r>
          </a:p>
          <a:p>
            <a:pPr lvl="2"/>
            <a:r>
              <a:rPr lang="en-US" noProof="0"/>
              <a:t>Text 3</a:t>
            </a:r>
          </a:p>
          <a:p>
            <a:pPr lvl="3"/>
            <a:r>
              <a:rPr lang="en-US" noProof="0"/>
              <a:t>Text 4</a:t>
            </a:r>
          </a:p>
          <a:p>
            <a:pPr lvl="4"/>
            <a:r>
              <a:rPr lang="en-US" noProof="0"/>
              <a:t>Text 5</a:t>
            </a:r>
          </a:p>
          <a:p>
            <a:pPr lvl="5"/>
            <a:r>
              <a:rPr lang="en-US" noProof="0"/>
              <a:t>Text 6</a:t>
            </a:r>
          </a:p>
          <a:p>
            <a:pPr lvl="6"/>
            <a:r>
              <a:rPr lang="en-US" noProof="0"/>
              <a:t>Text 7</a:t>
            </a:r>
          </a:p>
          <a:p>
            <a:pPr lvl="7"/>
            <a:r>
              <a:rPr lang="en-US" i="0" noProof="0"/>
              <a:t>Text 8</a:t>
            </a:r>
            <a:endParaRPr lang="en-US" noProof="0"/>
          </a:p>
        </p:txBody>
      </p:sp>
      <p:sp>
        <p:nvSpPr>
          <p:cNvPr id="8" name="TextBox 7">
            <a:extLst>
              <a:ext uri="{FF2B5EF4-FFF2-40B4-BE49-F238E27FC236}">
                <a16:creationId xmlns:a16="http://schemas.microsoft.com/office/drawing/2014/main" id="{66DEF873-CC7B-4494-BC1C-E8CAAC14A395}"/>
              </a:ext>
            </a:extLst>
          </p:cNvPr>
          <p:cNvSpPr txBox="1"/>
          <p:nvPr userDrawn="1"/>
        </p:nvSpPr>
        <p:spPr>
          <a:xfrm>
            <a:off x="7728154" y="6446107"/>
            <a:ext cx="2743200" cy="298543"/>
          </a:xfrm>
          <a:prstGeom prst="rect">
            <a:avLst/>
          </a:prstGeom>
          <a:noFill/>
        </p:spPr>
        <p:txBody>
          <a:bodyPr wrap="square" lIns="0" rIns="72000" rtlCol="0">
            <a:spAutoFit/>
          </a:bodyPr>
          <a:lstStyle/>
          <a:p>
            <a:pPr algn="r">
              <a:lnSpc>
                <a:spcPct val="150000"/>
              </a:lnSpc>
            </a:pPr>
            <a:r>
              <a:rPr lang="en-US" sz="1000" b="1" noProof="0">
                <a:solidFill>
                  <a:srgbClr val="053155"/>
                </a:solidFill>
                <a:latin typeface="Open Sans" panose="020B0606030504020204" pitchFamily="34" charset="0"/>
                <a:ea typeface="Open Sans" panose="020B0606030504020204" pitchFamily="34" charset="0"/>
                <a:cs typeface="Open Sans" panose="020B0606030504020204" pitchFamily="34" charset="0"/>
              </a:rPr>
              <a:t>www.allnex.com</a:t>
            </a:r>
            <a:endParaRPr lang="en-US" sz="1000" noProof="0">
              <a:solidFill>
                <a:srgbClr val="05315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ijdelijke aanduiding voor dianummer 5">
            <a:extLst>
              <a:ext uri="{FF2B5EF4-FFF2-40B4-BE49-F238E27FC236}">
                <a16:creationId xmlns:a16="http://schemas.microsoft.com/office/drawing/2014/main" id="{39CDA388-7C51-4993-A106-4084557D6DF4}"/>
              </a:ext>
            </a:extLst>
          </p:cNvPr>
          <p:cNvSpPr>
            <a:spLocks noGrp="1"/>
          </p:cNvSpPr>
          <p:nvPr>
            <p:ph type="sldNum" sz="quarter" idx="4"/>
          </p:nvPr>
        </p:nvSpPr>
        <p:spPr>
          <a:xfrm>
            <a:off x="0" y="6373933"/>
            <a:ext cx="550606" cy="311610"/>
          </a:xfrm>
          <a:prstGeom prst="rect">
            <a:avLst/>
          </a:prstGeom>
        </p:spPr>
        <p:txBody>
          <a:bodyPr vert="horz" lIns="180000" tIns="45720" rIns="91440" bIns="45720" rtlCol="0" anchor="ctr"/>
          <a:lstStyle>
            <a:lvl1pPr algn="l">
              <a:defRPr sz="1200">
                <a:solidFill>
                  <a:schemeClr val="bg2">
                    <a:lumMod val="75000"/>
                  </a:schemeClr>
                </a:solidFill>
              </a:defRPr>
            </a:lvl1pPr>
          </a:lstStyle>
          <a:p>
            <a:fld id="{B4DEA3EE-2CB8-467E-868C-6ECDB2013A7D}" type="slidenum">
              <a:rPr lang="en-US" noProof="0" smtClean="0"/>
              <a:pPr/>
              <a:t>‹#›</a:t>
            </a:fld>
            <a:endParaRPr lang="en-US" noProof="0"/>
          </a:p>
        </p:txBody>
      </p:sp>
    </p:spTree>
    <p:extLst>
      <p:ext uri="{BB962C8B-B14F-4D97-AF65-F5344CB8AC3E}">
        <p14:creationId xmlns:p14="http://schemas.microsoft.com/office/powerpoint/2010/main" val="2692108165"/>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83" r:id="rId4"/>
    <p:sldLayoutId id="2147483684" r:id="rId5"/>
    <p:sldLayoutId id="2147483686" r:id="rId6"/>
    <p:sldLayoutId id="2147483679" r:id="rId7"/>
    <p:sldLayoutId id="2147483665" r:id="rId8"/>
    <p:sldLayoutId id="2147483672" r:id="rId9"/>
    <p:sldLayoutId id="2147483662" r:id="rId10"/>
    <p:sldLayoutId id="2147483673" r:id="rId11"/>
    <p:sldLayoutId id="2147483664" r:id="rId12"/>
    <p:sldLayoutId id="2147483666" r:id="rId13"/>
    <p:sldLayoutId id="2147483667" r:id="rId14"/>
    <p:sldLayoutId id="2147483669" r:id="rId15"/>
    <p:sldLayoutId id="2147483670" r:id="rId16"/>
    <p:sldLayoutId id="2147483674" r:id="rId17"/>
    <p:sldLayoutId id="2147483676" r:id="rId18"/>
    <p:sldLayoutId id="2147483680" r:id="rId19"/>
    <p:sldLayoutId id="2147483685" r:id="rId20"/>
    <p:sldLayoutId id="2147483663" r:id="rId21"/>
    <p:sldLayoutId id="2147483660"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Lst>
  <p:hf sldNum="0" hdr="0"/>
  <p:txStyles>
    <p:titleStyle>
      <a:lvl1pPr algn="r" defTabSz="914400" rtl="0" eaLnBrk="1" latinLnBrk="0" hangingPunct="1">
        <a:lnSpc>
          <a:spcPct val="90000"/>
        </a:lnSpc>
        <a:spcBef>
          <a:spcPct val="0"/>
        </a:spcBef>
        <a:buNone/>
        <a:defRPr sz="2400" kern="1200">
          <a:solidFill>
            <a:srgbClr val="002060"/>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lang="en-US" sz="1600" kern="1200" dirty="0" smtClean="0">
          <a:solidFill>
            <a:schemeClr val="tx1">
              <a:lumMod val="65000"/>
              <a:lumOff val="35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lang="en-US" sz="1600" b="0" kern="1200" dirty="0" smtClean="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179388" indent="-179388" algn="l" defTabSz="914400" rtl="0" eaLnBrk="1" latinLnBrk="0" hangingPunct="1">
        <a:lnSpc>
          <a:spcPct val="150000"/>
        </a:lnSpc>
        <a:spcBef>
          <a:spcPts val="500"/>
        </a:spcBef>
        <a:buFont typeface="Arial" panose="020B0604020202020204" pitchFamily="34" charset="0"/>
        <a:buChar char="•"/>
        <a:defRPr lang="en-US" sz="1600" kern="1200" dirty="0" smtClean="0">
          <a:solidFill>
            <a:schemeClr val="tx1">
              <a:lumMod val="65000"/>
              <a:lumOff val="35000"/>
            </a:schemeClr>
          </a:solidFill>
          <a:latin typeface="+mn-lt"/>
          <a:ea typeface="+mn-ea"/>
          <a:cs typeface="+mn-cs"/>
        </a:defRPr>
      </a:lvl3pPr>
      <a:lvl4pPr marL="179388" indent="-179388" algn="l" defTabSz="914400" rtl="0" eaLnBrk="1" latinLnBrk="0" hangingPunct="1">
        <a:lnSpc>
          <a:spcPct val="150000"/>
        </a:lnSpc>
        <a:spcBef>
          <a:spcPts val="500"/>
        </a:spcBef>
        <a:buFont typeface="Arial" panose="020B0604020202020204" pitchFamily="34" charset="0"/>
        <a:buChar char="•"/>
        <a:defRPr lang="en-US" sz="1600" kern="1200" dirty="0" smtClean="0">
          <a:solidFill>
            <a:schemeClr val="tx1">
              <a:lumMod val="65000"/>
              <a:lumOff val="35000"/>
            </a:schemeClr>
          </a:solidFill>
          <a:latin typeface="Open Sans SemiBold" panose="020B0604020202020204" charset="0"/>
          <a:ea typeface="Open Sans SemiBold" panose="020B0604020202020204" charset="0"/>
          <a:cs typeface="Open Sans SemiBold" panose="020B0604020202020204" charset="0"/>
        </a:defRPr>
      </a:lvl4pPr>
      <a:lvl5pPr marL="358775" indent="-179388" algn="l" defTabSz="914400" rtl="0" eaLnBrk="1" latinLnBrk="0" hangingPunct="1">
        <a:lnSpc>
          <a:spcPct val="100000"/>
        </a:lnSpc>
        <a:spcBef>
          <a:spcPts val="500"/>
        </a:spcBef>
        <a:buFont typeface="Open Sans Light" panose="020B0604020202020204" charset="0"/>
        <a:buChar char="̵"/>
        <a:defRPr lang="en-GB" sz="1600" kern="1200" dirty="0" smtClean="0">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5pPr>
      <a:lvl6pPr marL="623888" indent="-179388" algn="l" defTabSz="914400" rtl="0" eaLnBrk="1" latinLnBrk="0" hangingPunct="1">
        <a:lnSpc>
          <a:spcPct val="100000"/>
        </a:lnSpc>
        <a:spcBef>
          <a:spcPts val="500"/>
        </a:spcBef>
        <a:buFont typeface="Open Sans Light" panose="020B0604020202020204" charset="0"/>
        <a:buChar char="̵"/>
        <a:tabLst>
          <a:tab pos="358775" algn="l"/>
        </a:tabLst>
        <a:defRPr sz="1600" kern="1200">
          <a:solidFill>
            <a:schemeClr val="tx1">
              <a:lumMod val="65000"/>
              <a:lumOff val="35000"/>
            </a:schemeClr>
          </a:solidFill>
          <a:latin typeface="+mn-lt"/>
          <a:ea typeface="+mn-ea"/>
          <a:cs typeface="+mn-cs"/>
        </a:defRPr>
      </a:lvl6pPr>
      <a:lvl7pPr marL="0" indent="0" algn="l" defTabSz="914400" rtl="0" eaLnBrk="1" latinLnBrk="0" hangingPunct="1">
        <a:lnSpc>
          <a:spcPct val="100000"/>
        </a:lnSpc>
        <a:spcBef>
          <a:spcPts val="500"/>
        </a:spcBef>
        <a:buFontTx/>
        <a:buNone/>
        <a:defRPr sz="1200" i="1" kern="1200">
          <a:solidFill>
            <a:schemeClr val="tx1">
              <a:lumMod val="65000"/>
              <a:lumOff val="35000"/>
            </a:schemeClr>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chemeClr val="tx1">
              <a:lumMod val="65000"/>
              <a:lumOff val="35000"/>
            </a:schemeClr>
          </a:solidFill>
          <a:latin typeface="Open Sans SemiBold" panose="020B0604020202020204" charset="0"/>
          <a:ea typeface="Open Sans SemiBold" panose="020B0604020202020204" charset="0"/>
          <a:cs typeface="Open Sans SemiBold" panose="020B060402020202020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2.wmf"/><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EEDBD719-8B40-4FE0-891D-B6C7FBF1FD97}"/>
              </a:ext>
            </a:extLst>
          </p:cNvPr>
          <p:cNvSpPr>
            <a:spLocks noGrp="1"/>
          </p:cNvSpPr>
          <p:nvPr>
            <p:ph type="pic" sz="quarter" idx="18"/>
          </p:nvPr>
        </p:nvSpPr>
        <p:spPr/>
      </p:sp>
      <p:sp>
        <p:nvSpPr>
          <p:cNvPr id="3" name="Inhaltsplatzhalter 2">
            <a:extLst>
              <a:ext uri="{FF2B5EF4-FFF2-40B4-BE49-F238E27FC236}">
                <a16:creationId xmlns:a16="http://schemas.microsoft.com/office/drawing/2014/main" id="{A3127FA5-F736-4269-8E30-49667347795C}"/>
              </a:ext>
            </a:extLst>
          </p:cNvPr>
          <p:cNvSpPr>
            <a:spLocks noGrp="1"/>
          </p:cNvSpPr>
          <p:nvPr>
            <p:ph sz="quarter" idx="24"/>
          </p:nvPr>
        </p:nvSpPr>
        <p:spPr/>
        <p:txBody>
          <a:bodyPr/>
          <a:lstStyle/>
          <a:p>
            <a:r>
              <a:rPr lang="en-US" dirty="0"/>
              <a:t>Allnex Global Quality Team</a:t>
            </a:r>
          </a:p>
        </p:txBody>
      </p:sp>
      <p:sp>
        <p:nvSpPr>
          <p:cNvPr id="4" name="Bildplatzhalter 3">
            <a:extLst>
              <a:ext uri="{FF2B5EF4-FFF2-40B4-BE49-F238E27FC236}">
                <a16:creationId xmlns:a16="http://schemas.microsoft.com/office/drawing/2014/main" id="{6C3B35F1-6CE3-4567-B782-81ACB1F5648A}"/>
              </a:ext>
            </a:extLst>
          </p:cNvPr>
          <p:cNvSpPr>
            <a:spLocks noGrp="1"/>
          </p:cNvSpPr>
          <p:nvPr>
            <p:ph type="pic" sz="quarter" idx="17"/>
          </p:nvPr>
        </p:nvSpPr>
        <p:spPr/>
      </p:sp>
      <p:sp>
        <p:nvSpPr>
          <p:cNvPr id="5" name="Bildplatzhalter 4">
            <a:extLst>
              <a:ext uri="{FF2B5EF4-FFF2-40B4-BE49-F238E27FC236}">
                <a16:creationId xmlns:a16="http://schemas.microsoft.com/office/drawing/2014/main" id="{986AAC9A-D42F-4349-AEC2-9E73D4C323E1}"/>
              </a:ext>
            </a:extLst>
          </p:cNvPr>
          <p:cNvSpPr>
            <a:spLocks noGrp="1"/>
          </p:cNvSpPr>
          <p:nvPr>
            <p:ph type="pic" sz="quarter" idx="19"/>
          </p:nvPr>
        </p:nvSpPr>
        <p:spPr/>
      </p:sp>
      <p:sp>
        <p:nvSpPr>
          <p:cNvPr id="6" name="Bildplatzhalter 5">
            <a:extLst>
              <a:ext uri="{FF2B5EF4-FFF2-40B4-BE49-F238E27FC236}">
                <a16:creationId xmlns:a16="http://schemas.microsoft.com/office/drawing/2014/main" id="{C4D7A08D-67A0-497C-BAAD-2F3CE8CBD1CE}"/>
              </a:ext>
            </a:extLst>
          </p:cNvPr>
          <p:cNvSpPr>
            <a:spLocks noGrp="1"/>
          </p:cNvSpPr>
          <p:nvPr>
            <p:ph type="pic" sz="quarter" idx="20"/>
          </p:nvPr>
        </p:nvSpPr>
        <p:spPr/>
      </p:sp>
      <p:sp>
        <p:nvSpPr>
          <p:cNvPr id="7" name="Bildplatzhalter 6">
            <a:extLst>
              <a:ext uri="{FF2B5EF4-FFF2-40B4-BE49-F238E27FC236}">
                <a16:creationId xmlns:a16="http://schemas.microsoft.com/office/drawing/2014/main" id="{08B672F8-1B3A-48BF-9542-94304571A599}"/>
              </a:ext>
            </a:extLst>
          </p:cNvPr>
          <p:cNvSpPr>
            <a:spLocks noGrp="1"/>
          </p:cNvSpPr>
          <p:nvPr>
            <p:ph type="pic" sz="quarter" idx="21"/>
          </p:nvPr>
        </p:nvSpPr>
        <p:spPr/>
      </p:sp>
      <p:sp>
        <p:nvSpPr>
          <p:cNvPr id="8" name="Fußzeilenplatzhalter 7">
            <a:extLst>
              <a:ext uri="{FF2B5EF4-FFF2-40B4-BE49-F238E27FC236}">
                <a16:creationId xmlns:a16="http://schemas.microsoft.com/office/drawing/2014/main" id="{2F41170B-B1CE-4448-89AD-6997B7D38502}"/>
              </a:ext>
            </a:extLst>
          </p:cNvPr>
          <p:cNvSpPr>
            <a:spLocks noGrp="1"/>
          </p:cNvSpPr>
          <p:nvPr>
            <p:ph type="ftr" sz="quarter" idx="26"/>
          </p:nvPr>
        </p:nvSpPr>
        <p:spPr/>
        <p:txBody>
          <a:bodyPr/>
          <a:lstStyle/>
          <a:p>
            <a:r>
              <a:rPr lang="en-US" noProof="0" dirty="0"/>
              <a:t> </a:t>
            </a:r>
          </a:p>
        </p:txBody>
      </p:sp>
      <p:sp>
        <p:nvSpPr>
          <p:cNvPr id="9" name="Datumsplatzhalter 8">
            <a:extLst>
              <a:ext uri="{FF2B5EF4-FFF2-40B4-BE49-F238E27FC236}">
                <a16:creationId xmlns:a16="http://schemas.microsoft.com/office/drawing/2014/main" id="{259C9F3B-3EA5-4FAD-956F-589D0532E411}"/>
              </a:ext>
            </a:extLst>
          </p:cNvPr>
          <p:cNvSpPr>
            <a:spLocks noGrp="1"/>
          </p:cNvSpPr>
          <p:nvPr>
            <p:ph type="dt" sz="half" idx="2"/>
          </p:nvPr>
        </p:nvSpPr>
        <p:spPr/>
        <p:txBody>
          <a:bodyPr/>
          <a:lstStyle/>
          <a:p>
            <a:fld id="{F27EF06A-D140-4F8F-B1F4-A124DF7BC45C}" type="datetime3">
              <a:rPr lang="en-US" noProof="0" smtClean="0"/>
              <a:t>11 March 2024</a:t>
            </a:fld>
            <a:endParaRPr lang="en-US" noProof="0"/>
          </a:p>
        </p:txBody>
      </p:sp>
      <p:sp>
        <p:nvSpPr>
          <p:cNvPr id="10" name="Textplatzhalter 9">
            <a:extLst>
              <a:ext uri="{FF2B5EF4-FFF2-40B4-BE49-F238E27FC236}">
                <a16:creationId xmlns:a16="http://schemas.microsoft.com/office/drawing/2014/main" id="{A87A3B2E-1DE6-4961-91D2-75D32E62FF96}"/>
              </a:ext>
            </a:extLst>
          </p:cNvPr>
          <p:cNvSpPr>
            <a:spLocks noGrp="1"/>
          </p:cNvSpPr>
          <p:nvPr>
            <p:ph type="body" sz="quarter" idx="27"/>
          </p:nvPr>
        </p:nvSpPr>
        <p:spPr/>
        <p:txBody>
          <a:bodyPr/>
          <a:lstStyle/>
          <a:p>
            <a:r>
              <a:rPr lang="en-US" dirty="0"/>
              <a:t>Crater prevention training for suppliers</a:t>
            </a:r>
          </a:p>
        </p:txBody>
      </p:sp>
      <p:sp>
        <p:nvSpPr>
          <p:cNvPr id="11" name="Textplatzhalter 10">
            <a:extLst>
              <a:ext uri="{FF2B5EF4-FFF2-40B4-BE49-F238E27FC236}">
                <a16:creationId xmlns:a16="http://schemas.microsoft.com/office/drawing/2014/main" id="{3A70C4FE-B21F-46B0-9B28-B08AC6A15098}"/>
              </a:ext>
            </a:extLst>
          </p:cNvPr>
          <p:cNvSpPr>
            <a:spLocks noGrp="1"/>
          </p:cNvSpPr>
          <p:nvPr>
            <p:ph type="body" sz="quarter" idx="28"/>
          </p:nvPr>
        </p:nvSpPr>
        <p:spPr/>
        <p:txBody>
          <a:bodyPr/>
          <a:lstStyle/>
          <a:p>
            <a:r>
              <a:rPr lang="en-US" dirty="0"/>
              <a:t>Allnex </a:t>
            </a:r>
          </a:p>
        </p:txBody>
      </p:sp>
    </p:spTree>
    <p:extLst>
      <p:ext uri="{BB962C8B-B14F-4D97-AF65-F5344CB8AC3E}">
        <p14:creationId xmlns:p14="http://schemas.microsoft.com/office/powerpoint/2010/main" val="235273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Date Placeholder 1">
            <a:extLst>
              <a:ext uri="{FF2B5EF4-FFF2-40B4-BE49-F238E27FC236}">
                <a16:creationId xmlns:a16="http://schemas.microsoft.com/office/drawing/2014/main" id="{93FD4807-9F3F-46B7-9FF1-FD51690E8108}"/>
              </a:ext>
            </a:extLst>
          </p:cNvPr>
          <p:cNvSpPr>
            <a:spLocks noGrp="1"/>
          </p:cNvSpPr>
          <p:nvPr>
            <p:ph type="dt" sz="half" idx="10"/>
          </p:nvPr>
        </p:nvSpPr>
        <p:spPr>
          <a:xfrm>
            <a:off x="7728154" y="6373932"/>
            <a:ext cx="2743200" cy="149271"/>
          </a:xfrm>
        </p:spPr>
        <p:txBody>
          <a:bodyPr/>
          <a:lstStyle/>
          <a:p>
            <a:pPr>
              <a:spcAft>
                <a:spcPts val="600"/>
              </a:spcAft>
            </a:pPr>
            <a:fld id="{C62BBEFC-34FE-4486-9CED-D6DD5EC26C4B}" type="datetime3">
              <a:rPr lang="en-US" noProof="0" smtClean="0"/>
              <a:pPr>
                <a:spcAft>
                  <a:spcPts val="600"/>
                </a:spcAft>
              </a:pPr>
              <a:t>11 March 2024</a:t>
            </a:fld>
            <a:endParaRPr lang="en-US" noProof="0"/>
          </a:p>
        </p:txBody>
      </p:sp>
      <p:sp>
        <p:nvSpPr>
          <p:cNvPr id="4" name="Footer Placeholder 4"/>
          <p:cNvSpPr>
            <a:spLocks noGrp="1"/>
          </p:cNvSpPr>
          <p:nvPr>
            <p:ph type="ftr" sz="quarter" idx="30"/>
          </p:nvPr>
        </p:nvSpPr>
        <p:spPr>
          <a:xfrm>
            <a:off x="10653991" y="6116060"/>
            <a:ext cx="1258524" cy="569482"/>
          </a:xfrm>
        </p:spPr>
        <p:txBody>
          <a:bodyPr anchor="ctr">
            <a:normAutofit/>
          </a:bodyPr>
          <a:lstStyle/>
          <a:p>
            <a:pPr>
              <a:lnSpc>
                <a:spcPct val="90000"/>
              </a:lnSpc>
              <a:spcAft>
                <a:spcPts val="600"/>
              </a:spcAft>
            </a:pPr>
            <a:r>
              <a:rPr lang="en-US" sz="1000" dirty="0"/>
              <a:t>                                                 </a:t>
            </a:r>
          </a:p>
        </p:txBody>
      </p:sp>
      <p:sp>
        <p:nvSpPr>
          <p:cNvPr id="66562" name="Rectangle 2"/>
          <p:cNvSpPr>
            <a:spLocks noGrp="1" noChangeArrowheads="1"/>
          </p:cNvSpPr>
          <p:nvPr>
            <p:ph type="title"/>
          </p:nvPr>
        </p:nvSpPr>
        <p:spPr>
          <a:xfrm>
            <a:off x="0" y="1"/>
            <a:ext cx="12193200" cy="946800"/>
          </a:xfrm>
        </p:spPr>
        <p:txBody>
          <a:bodyPr anchor="ctr">
            <a:normAutofit/>
          </a:bodyPr>
          <a:lstStyle/>
          <a:p>
            <a:r>
              <a:rPr lang="en-US" dirty="0"/>
              <a:t>Typical items known to cause craters</a:t>
            </a:r>
          </a:p>
        </p:txBody>
      </p:sp>
      <p:sp>
        <p:nvSpPr>
          <p:cNvPr id="66563" name="Rectangle 3"/>
          <p:cNvSpPr>
            <a:spLocks noGrp="1" noChangeArrowheads="1"/>
          </p:cNvSpPr>
          <p:nvPr>
            <p:ph sz="quarter" idx="33"/>
          </p:nvPr>
        </p:nvSpPr>
        <p:spPr>
          <a:xfrm>
            <a:off x="108000" y="1080000"/>
            <a:ext cx="7950000" cy="4921015"/>
          </a:xfrm>
        </p:spPr>
        <p:txBody>
          <a:bodyPr>
            <a:normAutofit/>
          </a:bodyPr>
          <a:lstStyle/>
          <a:p>
            <a:pPr marL="342900" indent="-342900">
              <a:spcBef>
                <a:spcPct val="50000"/>
              </a:spcBef>
              <a:buFont typeface="Arial" panose="020B0604020202020204" pitchFamily="34" charset="0"/>
              <a:buChar char="•"/>
            </a:pPr>
            <a:r>
              <a:rPr lang="en-US" sz="2400" dirty="0"/>
              <a:t>Oils, lubricants</a:t>
            </a:r>
          </a:p>
          <a:p>
            <a:pPr marL="342900" indent="-342900">
              <a:spcBef>
                <a:spcPct val="50000"/>
              </a:spcBef>
              <a:buFont typeface="Arial" panose="020B0604020202020204" pitchFamily="34" charset="0"/>
              <a:buChar char="•"/>
            </a:pPr>
            <a:r>
              <a:rPr lang="en-US" sz="2400" dirty="0"/>
              <a:t>Deodorants,  hair sprays</a:t>
            </a:r>
          </a:p>
          <a:p>
            <a:pPr marL="342900" indent="-342900">
              <a:spcBef>
                <a:spcPct val="50000"/>
              </a:spcBef>
              <a:buFont typeface="Arial" panose="020B0604020202020204" pitchFamily="34" charset="0"/>
              <a:buChar char="•"/>
            </a:pPr>
            <a:r>
              <a:rPr lang="en-US" sz="2400" dirty="0"/>
              <a:t>Antiperspirants</a:t>
            </a:r>
          </a:p>
          <a:p>
            <a:pPr marL="342900" indent="-342900">
              <a:spcBef>
                <a:spcPct val="50000"/>
              </a:spcBef>
              <a:buFont typeface="Arial" panose="020B0604020202020204" pitchFamily="34" charset="0"/>
              <a:buChar char="•"/>
            </a:pPr>
            <a:r>
              <a:rPr lang="en-US" sz="2400" dirty="0"/>
              <a:t>Dirt </a:t>
            </a:r>
          </a:p>
          <a:p>
            <a:pPr marL="342900" indent="-342900">
              <a:spcBef>
                <a:spcPct val="50000"/>
              </a:spcBef>
              <a:buFont typeface="Arial" panose="020B0604020202020204" pitchFamily="34" charset="0"/>
              <a:buChar char="•"/>
            </a:pPr>
            <a:r>
              <a:rPr lang="en-US" sz="2400" dirty="0"/>
              <a:t>Fibers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atin typeface="Arial" charset="0"/>
              </a:rPr>
              <a:t> </a:t>
            </a:r>
          </a:p>
        </p:txBody>
      </p:sp>
      <p:sp>
        <p:nvSpPr>
          <p:cNvPr id="4" name="Footer Placeholder 4"/>
          <p:cNvSpPr>
            <a:spLocks noGrp="1"/>
          </p:cNvSpPr>
          <p:nvPr>
            <p:ph type="ftr" sz="quarter" idx="30"/>
          </p:nvPr>
        </p:nvSpPr>
        <p:spPr/>
        <p:txBody>
          <a:bodyPr/>
          <a:lstStyle/>
          <a:p>
            <a:endParaRPr lang="en-US" dirty="0"/>
          </a:p>
          <a:p>
            <a:r>
              <a:rPr lang="en-US" dirty="0"/>
              <a:t>      </a:t>
            </a:r>
          </a:p>
          <a:p>
            <a:endParaRPr lang="en-US" sz="3200" b="1" dirty="0">
              <a:latin typeface="CytecIndustries_TT" pitchFamily="82" charset="0"/>
            </a:endParaRPr>
          </a:p>
        </p:txBody>
      </p:sp>
      <p:sp>
        <p:nvSpPr>
          <p:cNvPr id="100355" name="Rectangle 3"/>
          <p:cNvSpPr>
            <a:spLocks noGrp="1" noChangeArrowheads="1"/>
          </p:cNvSpPr>
          <p:nvPr>
            <p:ph sz="quarter" idx="31"/>
          </p:nvPr>
        </p:nvSpPr>
        <p:spPr/>
        <p:txBody>
          <a:bodyPr/>
          <a:lstStyle/>
          <a:p>
            <a:pPr algn="ctr">
              <a:buFontTx/>
              <a:buNone/>
            </a:pPr>
            <a:r>
              <a:rPr lang="en-US" sz="4400" dirty="0">
                <a:solidFill>
                  <a:schemeClr val="tx2"/>
                </a:solidFill>
              </a:rPr>
              <a:t>Less than </a:t>
            </a:r>
            <a:r>
              <a:rPr lang="en-US" sz="4400" b="1" i="1" dirty="0"/>
              <a:t>1 ppm</a:t>
            </a:r>
            <a:r>
              <a:rPr lang="en-US" sz="4400" dirty="0">
                <a:solidFill>
                  <a:schemeClr val="tx2"/>
                </a:solidFill>
              </a:rPr>
              <a:t> of a </a:t>
            </a:r>
          </a:p>
          <a:p>
            <a:pPr algn="ctr">
              <a:buFontTx/>
              <a:buNone/>
            </a:pPr>
            <a:r>
              <a:rPr lang="en-US" sz="4400" dirty="0">
                <a:solidFill>
                  <a:schemeClr val="tx2"/>
                </a:solidFill>
              </a:rPr>
              <a:t>contaminant can cause</a:t>
            </a:r>
          </a:p>
          <a:p>
            <a:pPr algn="ctr">
              <a:buFontTx/>
              <a:buNone/>
            </a:pPr>
            <a:r>
              <a:rPr lang="en-US" sz="4400" dirty="0">
                <a:solidFill>
                  <a:schemeClr val="tx2"/>
                </a:solidFill>
              </a:rPr>
              <a:t>craters!</a:t>
            </a:r>
          </a:p>
          <a:p>
            <a:pPr algn="ctr">
              <a:buFontTx/>
              <a:buNone/>
            </a:pPr>
            <a:endParaRPr lang="en-US" sz="4400" dirty="0">
              <a:solidFill>
                <a:schemeClr val="tx2"/>
              </a:solidFill>
            </a:endParaRPr>
          </a:p>
          <a:p>
            <a:pPr algn="ctr">
              <a:buFontTx/>
              <a:buNone/>
            </a:pPr>
            <a:r>
              <a:rPr lang="en-US" sz="4400" dirty="0">
                <a:solidFill>
                  <a:schemeClr val="tx2"/>
                </a:solidFill>
              </a:rPr>
              <a:t>…. about 1/2 ounce in a tank wagon</a:t>
            </a:r>
            <a:endParaRPr lang="en-US" dirty="0">
              <a:solidFill>
                <a:schemeClr val="tx2"/>
              </a:solidFill>
            </a:endParaRPr>
          </a:p>
          <a:p>
            <a:endParaRPr lang="en-US" dirty="0">
              <a:solidFill>
                <a:schemeClr val="tx2"/>
              </a:solidFill>
            </a:endParaRPr>
          </a:p>
        </p:txBody>
      </p:sp>
      <p:sp>
        <p:nvSpPr>
          <p:cNvPr id="2" name="Rechteck 1">
            <a:extLst>
              <a:ext uri="{FF2B5EF4-FFF2-40B4-BE49-F238E27FC236}">
                <a16:creationId xmlns:a16="http://schemas.microsoft.com/office/drawing/2014/main" id="{D4EA8CB4-631F-4DBF-B922-3DACF51AF032}"/>
              </a:ext>
            </a:extLst>
          </p:cNvPr>
          <p:cNvSpPr/>
          <p:nvPr/>
        </p:nvSpPr>
        <p:spPr>
          <a:xfrm>
            <a:off x="9237826" y="6277690"/>
            <a:ext cx="1324402" cy="261610"/>
          </a:xfrm>
          <a:prstGeom prst="rect">
            <a:avLst/>
          </a:prstGeom>
        </p:spPr>
        <p:txBody>
          <a:bodyPr wrap="none">
            <a:spAutoFit/>
          </a:bodyPr>
          <a:lstStyle/>
          <a:p>
            <a:fld id="{C62BBEFC-34FE-4486-9CED-D6DD5EC26C4B}" type="datetime3">
              <a:rPr lang="en-US" sz="1100"/>
              <a:pPr/>
              <a:t>11 March 2024</a:t>
            </a:fld>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Date Placeholder 1">
            <a:extLst>
              <a:ext uri="{FF2B5EF4-FFF2-40B4-BE49-F238E27FC236}">
                <a16:creationId xmlns:a16="http://schemas.microsoft.com/office/drawing/2014/main" id="{9D7994D6-7762-4FA9-9EF5-32E161A1A90F}"/>
              </a:ext>
            </a:extLst>
          </p:cNvPr>
          <p:cNvSpPr>
            <a:spLocks noGrp="1"/>
          </p:cNvSpPr>
          <p:nvPr>
            <p:ph type="dt" sz="half" idx="10"/>
          </p:nvPr>
        </p:nvSpPr>
        <p:spPr/>
        <p:txBody>
          <a:bodyPr/>
          <a:lstStyle/>
          <a:p>
            <a:pPr>
              <a:spcAft>
                <a:spcPts val="600"/>
              </a:spcAft>
            </a:pPr>
            <a:fld id="{C62BBEFC-34FE-4486-9CED-D6DD5EC26C4B}" type="datetime3">
              <a:rPr lang="en-US" noProof="0" smtClean="0"/>
              <a:pPr>
                <a:spcAft>
                  <a:spcPts val="600"/>
                </a:spcAft>
              </a:pPr>
              <a:t>11 March 2024</a:t>
            </a:fld>
            <a:endParaRPr lang="en-US" noProof="0" dirty="0"/>
          </a:p>
        </p:txBody>
      </p:sp>
      <p:sp>
        <p:nvSpPr>
          <p:cNvPr id="92162" name="Rectangle 2"/>
          <p:cNvSpPr>
            <a:spLocks noGrp="1" noChangeArrowheads="1"/>
          </p:cNvSpPr>
          <p:nvPr>
            <p:ph type="title"/>
          </p:nvPr>
        </p:nvSpPr>
        <p:spPr/>
        <p:txBody>
          <a:bodyPr anchor="ctr">
            <a:normAutofit/>
          </a:bodyPr>
          <a:lstStyle/>
          <a:p>
            <a:r>
              <a:rPr lang="en-US"/>
              <a:t>Where Are Craters a Problem?</a:t>
            </a:r>
          </a:p>
        </p:txBody>
      </p:sp>
      <p:sp>
        <p:nvSpPr>
          <p:cNvPr id="4" name="Footer Placeholder 4"/>
          <p:cNvSpPr>
            <a:spLocks noGrp="1"/>
          </p:cNvSpPr>
          <p:nvPr>
            <p:ph type="ftr" sz="quarter" idx="30"/>
          </p:nvPr>
        </p:nvSpPr>
        <p:spPr/>
        <p:txBody>
          <a:bodyPr anchor="ctr">
            <a:normAutofit/>
          </a:bodyPr>
          <a:lstStyle/>
          <a:p>
            <a:pPr>
              <a:spcAft>
                <a:spcPts val="600"/>
              </a:spcAft>
            </a:pPr>
            <a:r>
              <a:rPr lang="en-US" dirty="0"/>
              <a:t>                                                  </a:t>
            </a:r>
            <a:endParaRPr lang="en-US" b="1" dirty="0"/>
          </a:p>
        </p:txBody>
      </p:sp>
      <p:sp>
        <p:nvSpPr>
          <p:cNvPr id="92163" name="Rectangle 3"/>
          <p:cNvSpPr>
            <a:spLocks noGrp="1" noChangeArrowheads="1"/>
          </p:cNvSpPr>
          <p:nvPr>
            <p:ph sz="quarter" idx="31"/>
          </p:nvPr>
        </p:nvSpPr>
        <p:spPr/>
        <p:txBody>
          <a:bodyPr>
            <a:normAutofit/>
          </a:bodyPr>
          <a:lstStyle/>
          <a:p>
            <a:pPr>
              <a:buFontTx/>
              <a:buChar char=" "/>
            </a:pPr>
            <a:r>
              <a:rPr lang="en-US" sz="3200" b="1" i="1" dirty="0"/>
              <a:t>Automotive Paints</a:t>
            </a:r>
            <a:r>
              <a:rPr lang="en-US" sz="3200" b="1" dirty="0"/>
              <a:t> </a:t>
            </a:r>
            <a:r>
              <a:rPr lang="en-US" sz="3200" dirty="0"/>
              <a:t>are the application where Craters are most problematic.</a:t>
            </a:r>
          </a:p>
          <a:p>
            <a:pPr>
              <a:buFontTx/>
              <a:buNone/>
            </a:pPr>
            <a:endParaRPr lang="en-US" sz="3200" dirty="0"/>
          </a:p>
          <a:p>
            <a:r>
              <a:rPr lang="en-US" sz="3200" dirty="0"/>
              <a:t>The auto makers want a maximum of </a:t>
            </a:r>
            <a:r>
              <a:rPr lang="en-US" sz="3200" b="1" i="1" dirty="0"/>
              <a:t>1 crater in 25 cars = 3000 sq. ft. of surface</a:t>
            </a:r>
            <a:r>
              <a:rPr lang="en-US" sz="3200" dirty="0"/>
              <a:t>.</a:t>
            </a:r>
          </a:p>
          <a:p>
            <a:pPr>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 calcmode="lin" valueType="num">
                                      <p:cBhvr additive="base">
                                        <p:cTn id="13" dur="500" fill="hold"/>
                                        <p:tgtEl>
                                          <p:spTgt spid="9216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0627D7-543D-44F0-8C11-D458BF800A1E}" type="datetime1">
              <a:rPr lang="en-US" smtClean="0"/>
              <a:pPr/>
              <a:t>3/11/2024</a:t>
            </a:fld>
            <a:endParaRPr lang="en-CA" dirty="0"/>
          </a:p>
        </p:txBody>
      </p:sp>
      <p:sp>
        <p:nvSpPr>
          <p:cNvPr id="12" name="Title 11"/>
          <p:cNvSpPr>
            <a:spLocks noGrp="1"/>
          </p:cNvSpPr>
          <p:nvPr>
            <p:ph type="title"/>
          </p:nvPr>
        </p:nvSpPr>
        <p:spPr/>
        <p:txBody>
          <a:bodyPr>
            <a:normAutofit/>
          </a:bodyPr>
          <a:lstStyle/>
          <a:p>
            <a:r>
              <a:rPr lang="en-CA" dirty="0"/>
              <a:t>BIGGEST Cost of Craters</a:t>
            </a:r>
          </a:p>
        </p:txBody>
      </p:sp>
      <p:sp>
        <p:nvSpPr>
          <p:cNvPr id="8" name="Footer Placeholder 7"/>
          <p:cNvSpPr>
            <a:spLocks noGrp="1"/>
          </p:cNvSpPr>
          <p:nvPr>
            <p:ph type="ftr" sz="quarter" idx="30"/>
          </p:nvPr>
        </p:nvSpPr>
        <p:spPr/>
        <p:txBody>
          <a:bodyPr/>
          <a:lstStyle/>
          <a:p>
            <a:r>
              <a:rPr lang="en-CA" dirty="0"/>
              <a:t> </a:t>
            </a:r>
          </a:p>
        </p:txBody>
      </p:sp>
      <p:sp>
        <p:nvSpPr>
          <p:cNvPr id="3" name="Content Placeholder 2"/>
          <p:cNvSpPr>
            <a:spLocks noGrp="1"/>
          </p:cNvSpPr>
          <p:nvPr>
            <p:ph sz="quarter" idx="31"/>
          </p:nvPr>
        </p:nvSpPr>
        <p:spPr>
          <a:ln w="57150">
            <a:solidFill>
              <a:schemeClr val="tx2"/>
            </a:solidFill>
          </a:ln>
        </p:spPr>
        <p:txBody>
          <a:bodyPr>
            <a:normAutofit/>
          </a:bodyPr>
          <a:lstStyle/>
          <a:p>
            <a:pPr>
              <a:spcBef>
                <a:spcPts val="1800"/>
              </a:spcBef>
              <a:buSzPct val="75000"/>
            </a:pPr>
            <a:endParaRPr lang="en-US" sz="3600" dirty="0"/>
          </a:p>
          <a:p>
            <a:pPr>
              <a:spcBef>
                <a:spcPts val="1800"/>
              </a:spcBef>
              <a:buSzPct val="75000"/>
            </a:pPr>
            <a:endParaRPr lang="en-US" sz="3600" dirty="0"/>
          </a:p>
          <a:p>
            <a:pPr>
              <a:lnSpc>
                <a:spcPct val="150000"/>
              </a:lnSpc>
              <a:buSzPct val="75000"/>
              <a:buFont typeface="Wingdings" pitchFamily="2" charset="2"/>
              <a:buChar char="§"/>
            </a:pPr>
            <a:endParaRPr lang="en-CA" sz="3600" dirty="0"/>
          </a:p>
        </p:txBody>
      </p:sp>
      <p:sp>
        <p:nvSpPr>
          <p:cNvPr id="5" name="Slide Number Placeholder 4"/>
          <p:cNvSpPr>
            <a:spLocks noGrp="1"/>
          </p:cNvSpPr>
          <p:nvPr>
            <p:ph type="sldNum" sz="quarter" idx="4"/>
          </p:nvPr>
        </p:nvSpPr>
        <p:spPr/>
        <p:txBody>
          <a:bodyPr/>
          <a:lstStyle/>
          <a:p>
            <a:fld id="{4ABAEB58-80A5-40AB-B803-0FE6C0A717DC}" type="slidenum">
              <a:rPr lang="en-CA" smtClean="0"/>
              <a:pPr/>
              <a:t>13</a:t>
            </a:fld>
            <a:endParaRPr lang="en-CA" dirty="0"/>
          </a:p>
        </p:txBody>
      </p:sp>
      <p:pic>
        <p:nvPicPr>
          <p:cNvPr id="9" name="Picture 8" descr="money.jpg"/>
          <p:cNvPicPr>
            <a:picLocks noChangeAspect="1"/>
          </p:cNvPicPr>
          <p:nvPr/>
        </p:nvPicPr>
        <p:blipFill>
          <a:blip r:embed="rId2" cstate="print"/>
          <a:stretch>
            <a:fillRect/>
          </a:stretch>
        </p:blipFill>
        <p:spPr>
          <a:xfrm>
            <a:off x="7320136" y="2425082"/>
            <a:ext cx="2710904" cy="3022251"/>
          </a:xfrm>
          <a:prstGeom prst="rect">
            <a:avLst/>
          </a:prstGeom>
          <a:ln w="57150">
            <a:noFill/>
          </a:ln>
        </p:spPr>
      </p:pic>
      <p:sp>
        <p:nvSpPr>
          <p:cNvPr id="10" name="TextBox 9"/>
          <p:cNvSpPr txBox="1"/>
          <p:nvPr/>
        </p:nvSpPr>
        <p:spPr>
          <a:xfrm>
            <a:off x="2135560" y="1700809"/>
            <a:ext cx="5616624" cy="3600986"/>
          </a:xfrm>
          <a:prstGeom prst="rect">
            <a:avLst/>
          </a:prstGeom>
          <a:noFill/>
        </p:spPr>
        <p:txBody>
          <a:bodyPr wrap="square" rtlCol="0">
            <a:spAutoFit/>
          </a:bodyPr>
          <a:lstStyle/>
          <a:p>
            <a:pPr>
              <a:spcBef>
                <a:spcPts val="3000"/>
              </a:spcBef>
              <a:buSzPct val="50000"/>
            </a:pPr>
            <a:r>
              <a:rPr lang="en-US" sz="3200" b="1" i="1" dirty="0">
                <a:solidFill>
                  <a:schemeClr val="bg2">
                    <a:lumMod val="50000"/>
                  </a:schemeClr>
                </a:solidFill>
              </a:rPr>
              <a:t>Loss of customer confidence in Allnex  as  a supplier</a:t>
            </a:r>
          </a:p>
          <a:p>
            <a:pPr>
              <a:spcBef>
                <a:spcPts val="3000"/>
              </a:spcBef>
              <a:buSzPct val="50000"/>
            </a:pPr>
            <a:r>
              <a:rPr lang="en-US" sz="3200" b="1" i="1" dirty="0">
                <a:solidFill>
                  <a:schemeClr val="bg2">
                    <a:lumMod val="50000"/>
                  </a:schemeClr>
                </a:solidFill>
              </a:rPr>
              <a:t>Loss of business to Allnex </a:t>
            </a:r>
          </a:p>
          <a:p>
            <a:pPr>
              <a:spcBef>
                <a:spcPts val="3000"/>
              </a:spcBef>
              <a:buSzPct val="50000"/>
            </a:pPr>
            <a:r>
              <a:rPr lang="en-US" sz="3200" b="1" i="1" dirty="0">
                <a:solidFill>
                  <a:schemeClr val="bg2">
                    <a:lumMod val="50000"/>
                  </a:schemeClr>
                </a:solidFill>
              </a:rPr>
              <a:t>Loss of business to our suppliers</a:t>
            </a:r>
            <a:endParaRPr lang="en-US" sz="2400" dirty="0">
              <a:solidFill>
                <a:schemeClr val="bg2">
                  <a:lumMod val="50000"/>
                </a:schemeClr>
              </a:solidFill>
            </a:endParaRPr>
          </a:p>
          <a:p>
            <a:endParaRPr lang="en-US" dirty="0">
              <a:solidFill>
                <a:schemeClr val="bg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Date Placeholder 1">
            <a:extLst>
              <a:ext uri="{FF2B5EF4-FFF2-40B4-BE49-F238E27FC236}">
                <a16:creationId xmlns:a16="http://schemas.microsoft.com/office/drawing/2014/main" id="{3F1474D4-6283-4E89-A74D-7223EA678D15}"/>
              </a:ext>
            </a:extLst>
          </p:cNvPr>
          <p:cNvSpPr>
            <a:spLocks noGrp="1"/>
          </p:cNvSpPr>
          <p:nvPr>
            <p:ph type="dt" sz="half" idx="10"/>
          </p:nvPr>
        </p:nvSpPr>
        <p:spPr>
          <a:xfrm>
            <a:off x="7728154" y="6373932"/>
            <a:ext cx="2743200" cy="149271"/>
          </a:xfrm>
        </p:spPr>
        <p:txBody>
          <a:bodyPr/>
          <a:lstStyle/>
          <a:p>
            <a:pPr>
              <a:spcAft>
                <a:spcPts val="600"/>
              </a:spcAft>
            </a:pPr>
            <a:fld id="{C62BBEFC-34FE-4486-9CED-D6DD5EC26C4B}" type="datetime3">
              <a:rPr lang="en-US" noProof="0" smtClean="0"/>
              <a:pPr>
                <a:spcAft>
                  <a:spcPts val="600"/>
                </a:spcAft>
              </a:pPr>
              <a:t>11 March 2024</a:t>
            </a:fld>
            <a:endParaRPr lang="en-US" noProof="0"/>
          </a:p>
        </p:txBody>
      </p:sp>
      <p:sp>
        <p:nvSpPr>
          <p:cNvPr id="4" name="Footer Placeholder 4"/>
          <p:cNvSpPr>
            <a:spLocks noGrp="1"/>
          </p:cNvSpPr>
          <p:nvPr>
            <p:ph type="ftr" sz="quarter" idx="30"/>
          </p:nvPr>
        </p:nvSpPr>
        <p:spPr>
          <a:xfrm>
            <a:off x="10653991" y="6116060"/>
            <a:ext cx="1258524" cy="569482"/>
          </a:xfrm>
        </p:spPr>
        <p:txBody>
          <a:bodyPr anchor="ctr">
            <a:normAutofit/>
          </a:bodyPr>
          <a:lstStyle/>
          <a:p>
            <a:pPr>
              <a:spcAft>
                <a:spcPts val="600"/>
              </a:spcAft>
            </a:pPr>
            <a:r>
              <a:rPr lang="en-US" b="1" dirty="0"/>
              <a:t> </a:t>
            </a:r>
          </a:p>
        </p:txBody>
      </p:sp>
      <p:sp>
        <p:nvSpPr>
          <p:cNvPr id="80898" name="Rectangle 2"/>
          <p:cNvSpPr>
            <a:spLocks noGrp="1" noChangeArrowheads="1"/>
          </p:cNvSpPr>
          <p:nvPr>
            <p:ph type="title"/>
          </p:nvPr>
        </p:nvSpPr>
        <p:spPr>
          <a:xfrm>
            <a:off x="0" y="1"/>
            <a:ext cx="12193200" cy="946800"/>
          </a:xfrm>
        </p:spPr>
        <p:txBody>
          <a:bodyPr anchor="ctr">
            <a:normAutofit/>
          </a:bodyPr>
          <a:lstStyle/>
          <a:p>
            <a:r>
              <a:rPr lang="en-US" dirty="0"/>
              <a:t>Craters can be prevented by Controlling: </a:t>
            </a:r>
          </a:p>
        </p:txBody>
      </p:sp>
      <p:sp>
        <p:nvSpPr>
          <p:cNvPr id="80899" name="Rectangle 3"/>
          <p:cNvSpPr>
            <a:spLocks noGrp="1" noChangeArrowheads="1"/>
          </p:cNvSpPr>
          <p:nvPr>
            <p:ph sz="quarter" idx="33"/>
          </p:nvPr>
        </p:nvSpPr>
        <p:spPr>
          <a:xfrm>
            <a:off x="108000" y="1080000"/>
            <a:ext cx="7950000" cy="4921015"/>
          </a:xfrm>
        </p:spPr>
        <p:txBody>
          <a:bodyPr>
            <a:normAutofit/>
          </a:bodyPr>
          <a:lstStyle/>
          <a:p>
            <a:pPr marL="342900" lvl="1" indent="-342900">
              <a:spcBef>
                <a:spcPct val="50000"/>
              </a:spcBef>
              <a:buFont typeface="Arial" panose="020B0604020202020204" pitchFamily="34" charset="0"/>
              <a:buChar char="•"/>
            </a:pPr>
            <a:r>
              <a:rPr lang="en-US" sz="2400" dirty="0">
                <a:latin typeface="+mn-lt"/>
              </a:rPr>
              <a:t>Raw Material quality</a:t>
            </a:r>
          </a:p>
          <a:p>
            <a:pPr marL="342900" lvl="1" indent="-342900">
              <a:spcBef>
                <a:spcPct val="40000"/>
              </a:spcBef>
              <a:buFont typeface="Arial" panose="020B0604020202020204" pitchFamily="34" charset="0"/>
              <a:buChar char="•"/>
            </a:pPr>
            <a:r>
              <a:rPr lang="en-US" sz="2400" dirty="0">
                <a:latin typeface="+mn-lt"/>
              </a:rPr>
              <a:t>Maintenance materials</a:t>
            </a:r>
          </a:p>
          <a:p>
            <a:pPr marL="342900" lvl="1" indent="-342900">
              <a:spcBef>
                <a:spcPct val="40000"/>
              </a:spcBef>
              <a:buFont typeface="Arial" panose="020B0604020202020204" pitchFamily="34" charset="0"/>
              <a:buChar char="•"/>
            </a:pPr>
            <a:r>
              <a:rPr lang="en-US" sz="2400" dirty="0">
                <a:latin typeface="+mn-lt"/>
              </a:rPr>
              <a:t>Processing Materials</a:t>
            </a:r>
          </a:p>
          <a:p>
            <a:pPr marL="342900" lvl="1" indent="-342900">
              <a:spcBef>
                <a:spcPct val="40000"/>
              </a:spcBef>
              <a:buFont typeface="Arial" panose="020B0604020202020204" pitchFamily="34" charset="0"/>
              <a:buChar char="•"/>
            </a:pPr>
            <a:r>
              <a:rPr lang="en-US" sz="2400" dirty="0">
                <a:latin typeface="+mn-lt"/>
              </a:rPr>
              <a:t>Process Conditions</a:t>
            </a:r>
          </a:p>
          <a:p>
            <a:pPr marL="342900" lvl="1" indent="-342900">
              <a:spcBef>
                <a:spcPct val="40000"/>
              </a:spcBef>
              <a:buFont typeface="Arial" panose="020B0604020202020204" pitchFamily="34" charset="0"/>
              <a:buChar char="•"/>
            </a:pPr>
            <a:r>
              <a:rPr lang="en-US" sz="2400" dirty="0">
                <a:latin typeface="+mn-lt"/>
              </a:rPr>
              <a:t>Packaging materials or bulk transport containers and their washing</a:t>
            </a:r>
          </a:p>
          <a:p>
            <a:pPr marL="342900" lvl="1" indent="-342900">
              <a:spcBef>
                <a:spcPct val="40000"/>
              </a:spcBef>
              <a:buFont typeface="Arial" panose="020B0604020202020204" pitchFamily="34" charset="0"/>
              <a:buChar char="•"/>
            </a:pPr>
            <a:r>
              <a:rPr lang="en-US" sz="2400" dirty="0">
                <a:latin typeface="+mn-lt"/>
              </a:rPr>
              <a:t>Miscellaneous Materials</a:t>
            </a:r>
          </a:p>
          <a:p>
            <a:pPr marL="342900" lvl="1" indent="-342900">
              <a:spcBef>
                <a:spcPct val="40000"/>
              </a:spcBef>
              <a:buFont typeface="Arial" panose="020B0604020202020204" pitchFamily="34" charset="0"/>
              <a:buChar char="•"/>
            </a:pPr>
            <a:r>
              <a:rPr lang="en-US" sz="2400" dirty="0">
                <a:latin typeface="+mn-lt"/>
              </a:rPr>
              <a:t>Essentially, anything that can come in contact with a product that is not intended to be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0899">
                                            <p:txEl>
                                              <p:pRg st="5" end="5"/>
                                            </p:txEl>
                                          </p:spTgt>
                                        </p:tgtEl>
                                        <p:attrNameLst>
                                          <p:attrName>style.visibility</p:attrName>
                                        </p:attrNameLst>
                                      </p:cBhvr>
                                      <p:to>
                                        <p:strVal val="visible"/>
                                      </p:to>
                                    </p:set>
                                    <p:anim calcmode="lin" valueType="num">
                                      <p:cBhvr additive="base">
                                        <p:cTn id="37" dur="500" fill="hold"/>
                                        <p:tgtEl>
                                          <p:spTgt spid="808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08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0899">
                                            <p:txEl>
                                              <p:pRg st="6" end="6"/>
                                            </p:txEl>
                                          </p:spTgt>
                                        </p:tgtEl>
                                        <p:attrNameLst>
                                          <p:attrName>style.visibility</p:attrName>
                                        </p:attrNameLst>
                                      </p:cBhvr>
                                      <p:to>
                                        <p:strVal val="visible"/>
                                      </p:to>
                                    </p:set>
                                    <p:anim calcmode="lin" valueType="num">
                                      <p:cBhvr additive="base">
                                        <p:cTn id="43" dur="500" fill="hold"/>
                                        <p:tgtEl>
                                          <p:spTgt spid="8089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8154" y="6373932"/>
            <a:ext cx="2743200" cy="149271"/>
          </a:xfrm>
        </p:spPr>
        <p:txBody>
          <a:bodyPr anchor="ctr">
            <a:normAutofit/>
          </a:bodyPr>
          <a:lstStyle/>
          <a:p>
            <a:pPr>
              <a:lnSpc>
                <a:spcPct val="90000"/>
              </a:lnSpc>
              <a:spcAft>
                <a:spcPts val="600"/>
              </a:spcAft>
            </a:pPr>
            <a:fld id="{4313962C-E6A3-415B-A832-3EE82117481A}" type="datetime1">
              <a:rPr lang="en-US" sz="400" smtClean="0"/>
              <a:pPr>
                <a:lnSpc>
                  <a:spcPct val="90000"/>
                </a:lnSpc>
                <a:spcAft>
                  <a:spcPts val="600"/>
                </a:spcAft>
              </a:pPr>
              <a:t>3/11/2024</a:t>
            </a:fld>
            <a:endParaRPr lang="en-CA" sz="400"/>
          </a:p>
        </p:txBody>
      </p:sp>
      <p:sp>
        <p:nvSpPr>
          <p:cNvPr id="8" name="Footer Placeholder 7"/>
          <p:cNvSpPr>
            <a:spLocks noGrp="1"/>
          </p:cNvSpPr>
          <p:nvPr>
            <p:ph type="ftr" sz="quarter" idx="30"/>
          </p:nvPr>
        </p:nvSpPr>
        <p:spPr>
          <a:xfrm>
            <a:off x="10653991" y="6116060"/>
            <a:ext cx="1258524" cy="569482"/>
          </a:xfrm>
        </p:spPr>
        <p:txBody>
          <a:bodyPr anchor="ctr">
            <a:normAutofit/>
          </a:bodyPr>
          <a:lstStyle/>
          <a:p>
            <a:pPr>
              <a:spcAft>
                <a:spcPts val="600"/>
              </a:spcAft>
            </a:pPr>
            <a:r>
              <a:rPr lang="en-CA" dirty="0"/>
              <a:t> </a:t>
            </a:r>
          </a:p>
        </p:txBody>
      </p:sp>
      <p:sp>
        <p:nvSpPr>
          <p:cNvPr id="2" name="Titel 1">
            <a:extLst>
              <a:ext uri="{FF2B5EF4-FFF2-40B4-BE49-F238E27FC236}">
                <a16:creationId xmlns:a16="http://schemas.microsoft.com/office/drawing/2014/main" id="{D0420EFA-A1A8-4A2B-8FDC-884724297C27}"/>
              </a:ext>
            </a:extLst>
          </p:cNvPr>
          <p:cNvSpPr>
            <a:spLocks noGrp="1"/>
          </p:cNvSpPr>
          <p:nvPr>
            <p:ph type="title"/>
          </p:nvPr>
        </p:nvSpPr>
        <p:spPr>
          <a:xfrm>
            <a:off x="0" y="1"/>
            <a:ext cx="12193200" cy="946800"/>
          </a:xfrm>
        </p:spPr>
        <p:txBody>
          <a:bodyPr anchor="ctr">
            <a:normAutofit/>
          </a:bodyPr>
          <a:lstStyle/>
          <a:p>
            <a:pPr indent="-252000">
              <a:buClr>
                <a:srgbClr val="002060"/>
              </a:buClr>
              <a:defRPr/>
            </a:pPr>
            <a:r>
              <a:rPr lang="en-CA" b="1" cap="small"/>
              <a:t>High Risk Area – Processing Equipment</a:t>
            </a:r>
            <a:r>
              <a:rPr lang="en-CA" i="1"/>
              <a:t> </a:t>
            </a:r>
            <a:endParaRPr lang="en-US"/>
          </a:p>
        </p:txBody>
      </p:sp>
      <p:pic>
        <p:nvPicPr>
          <p:cNvPr id="10" name="Picture 9" descr="thread.jpg"/>
          <p:cNvPicPr>
            <a:picLocks noChangeAspect="1"/>
          </p:cNvPicPr>
          <p:nvPr/>
        </p:nvPicPr>
        <p:blipFill>
          <a:blip r:embed="rId2" cstate="print"/>
          <a:srcRect l="4235" t="4235" r="8471" b="4235"/>
          <a:stretch>
            <a:fillRect/>
          </a:stretch>
        </p:blipFill>
        <p:spPr>
          <a:xfrm>
            <a:off x="8168496" y="1483988"/>
            <a:ext cx="3922688" cy="4113038"/>
          </a:xfrm>
          <a:prstGeom prst="rect">
            <a:avLst/>
          </a:prstGeom>
          <a:noFill/>
        </p:spPr>
      </p:pic>
      <p:sp>
        <p:nvSpPr>
          <p:cNvPr id="3" name="Content Placeholder 2"/>
          <p:cNvSpPr>
            <a:spLocks noGrp="1"/>
          </p:cNvSpPr>
          <p:nvPr>
            <p:ph sz="quarter" idx="33"/>
          </p:nvPr>
        </p:nvSpPr>
        <p:spPr>
          <a:xfrm>
            <a:off x="108000" y="1080000"/>
            <a:ext cx="7950000" cy="4921015"/>
          </a:xfrm>
          <a:ln>
            <a:solidFill>
              <a:schemeClr val="tx2"/>
            </a:solidFill>
          </a:ln>
        </p:spPr>
        <p:style>
          <a:lnRef idx="2">
            <a:schemeClr val="accent6"/>
          </a:lnRef>
          <a:fillRef idx="1">
            <a:schemeClr val="lt1"/>
          </a:fillRef>
          <a:effectRef idx="0">
            <a:schemeClr val="accent6"/>
          </a:effectRef>
          <a:fontRef idx="minor">
            <a:schemeClr val="dk1"/>
          </a:fontRef>
        </p:style>
        <p:txBody>
          <a:bodyPr>
            <a:normAutofit/>
          </a:bodyPr>
          <a:lstStyle/>
          <a:p>
            <a:pPr indent="-252000">
              <a:spcBef>
                <a:spcPts val="1200"/>
              </a:spcBef>
              <a:buNone/>
            </a:pPr>
            <a:r>
              <a:rPr lang="en-US" sz="1800" b="1" dirty="0"/>
              <a:t>Silicone infused thread was used to sew filter bags</a:t>
            </a:r>
          </a:p>
          <a:p>
            <a:pPr marL="285750" indent="-285750">
              <a:spcBef>
                <a:spcPts val="1800"/>
              </a:spcBef>
              <a:buSzPct val="80000"/>
              <a:buFont typeface="Arial" panose="020B0604020202020204" pitchFamily="34" charset="0"/>
              <a:buChar char="•"/>
            </a:pPr>
            <a:r>
              <a:rPr lang="en-US" sz="1800" dirty="0"/>
              <a:t>Filter bag manufacturer changed thread without notification</a:t>
            </a:r>
          </a:p>
          <a:p>
            <a:pPr marL="285750" indent="-285750">
              <a:spcBef>
                <a:spcPts val="1800"/>
              </a:spcBef>
              <a:buSzPct val="80000"/>
              <a:buFont typeface="Arial" panose="020B0604020202020204" pitchFamily="34" charset="0"/>
              <a:buChar char="•"/>
            </a:pPr>
            <a:r>
              <a:rPr lang="en-US" sz="1800" dirty="0"/>
              <a:t>Silicone in thread from filter leached into thousands of gallons of resin</a:t>
            </a:r>
          </a:p>
          <a:p>
            <a:pPr marL="285750" indent="-285750">
              <a:spcBef>
                <a:spcPts val="1800"/>
              </a:spcBef>
              <a:buSzPct val="80000"/>
              <a:buFont typeface="Arial" panose="020B0604020202020204" pitchFamily="34" charset="0"/>
              <a:buChar char="•"/>
            </a:pPr>
            <a:r>
              <a:rPr lang="en-US" sz="1800" dirty="0"/>
              <a:t>Resin was used in Customer’s paint and caused severe craters in their customers’ automotive plants</a:t>
            </a:r>
          </a:p>
          <a:p>
            <a:pPr marL="285750" indent="-285750">
              <a:spcBef>
                <a:spcPts val="1800"/>
              </a:spcBef>
              <a:buSzPct val="80000"/>
              <a:buFont typeface="Arial" panose="020B0604020202020204" pitchFamily="34" charset="0"/>
              <a:buChar char="•"/>
            </a:pPr>
            <a:r>
              <a:rPr lang="en-US" sz="1800" dirty="0"/>
              <a:t>Four months of investigative work was done to isolate the cause</a:t>
            </a:r>
          </a:p>
        </p:txBody>
      </p:sp>
      <p:sp>
        <p:nvSpPr>
          <p:cNvPr id="5" name="Slide Number Placeholder 4" hidden="1"/>
          <p:cNvSpPr>
            <a:spLocks noGrp="1"/>
          </p:cNvSpPr>
          <p:nvPr>
            <p:ph type="sldNum" sz="quarter" idx="4"/>
          </p:nvPr>
        </p:nvSpPr>
        <p:spPr/>
        <p:txBody>
          <a:bodyPr/>
          <a:lstStyle/>
          <a:p>
            <a:pPr>
              <a:spcAft>
                <a:spcPts val="600"/>
              </a:spcAft>
            </a:pPr>
            <a:fld id="{4ABAEB58-80A5-40AB-B803-0FE6C0A717DC}" type="slidenum">
              <a:rPr lang="en-CA" smtClean="0"/>
              <a:pPr>
                <a:spcAft>
                  <a:spcPts val="600"/>
                </a:spcAft>
              </a:pPr>
              <a:t>15</a:t>
            </a:fld>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Date Placeholder 1">
            <a:extLst>
              <a:ext uri="{FF2B5EF4-FFF2-40B4-BE49-F238E27FC236}">
                <a16:creationId xmlns:a16="http://schemas.microsoft.com/office/drawing/2014/main" id="{4F687590-4E83-4F11-B772-241AD633B340}"/>
              </a:ext>
            </a:extLst>
          </p:cNvPr>
          <p:cNvSpPr>
            <a:spLocks noGrp="1"/>
          </p:cNvSpPr>
          <p:nvPr>
            <p:ph type="dt" sz="half" idx="10"/>
          </p:nvPr>
        </p:nvSpPr>
        <p:spPr>
          <a:xfrm>
            <a:off x="7728154" y="6373932"/>
            <a:ext cx="2743200" cy="149271"/>
          </a:xfrm>
        </p:spPr>
        <p:txBody>
          <a:bodyPr/>
          <a:lstStyle/>
          <a:p>
            <a:pPr>
              <a:spcAft>
                <a:spcPts val="600"/>
              </a:spcAft>
            </a:pPr>
            <a:fld id="{B5368685-324D-41FB-B0FB-B0DCEE9EE4ED}" type="datetime3">
              <a:rPr lang="en-US" noProof="0" smtClean="0"/>
              <a:pPr>
                <a:spcAft>
                  <a:spcPts val="600"/>
                </a:spcAft>
              </a:pPr>
              <a:t>11 March 2024</a:t>
            </a:fld>
            <a:endParaRPr lang="en-US" noProof="0"/>
          </a:p>
        </p:txBody>
      </p:sp>
      <p:sp>
        <p:nvSpPr>
          <p:cNvPr id="101378" name="Rectangle 2"/>
          <p:cNvSpPr>
            <a:spLocks noGrp="1" noChangeArrowheads="1"/>
          </p:cNvSpPr>
          <p:nvPr>
            <p:ph type="title"/>
          </p:nvPr>
        </p:nvSpPr>
        <p:spPr>
          <a:xfrm>
            <a:off x="0" y="1"/>
            <a:ext cx="12193200" cy="946800"/>
          </a:xfrm>
        </p:spPr>
        <p:txBody>
          <a:bodyPr anchor="ctr">
            <a:normAutofit/>
          </a:bodyPr>
          <a:lstStyle/>
          <a:p>
            <a:r>
              <a:rPr lang="en-US"/>
              <a:t>Maintenance materials</a:t>
            </a:r>
          </a:p>
        </p:txBody>
      </p:sp>
      <p:sp>
        <p:nvSpPr>
          <p:cNvPr id="4" name="Footer Placeholder 4"/>
          <p:cNvSpPr>
            <a:spLocks noGrp="1"/>
          </p:cNvSpPr>
          <p:nvPr>
            <p:ph type="ftr" sz="quarter" idx="30"/>
          </p:nvPr>
        </p:nvSpPr>
        <p:spPr>
          <a:xfrm>
            <a:off x="10653991" y="6116060"/>
            <a:ext cx="1258524" cy="569482"/>
          </a:xfrm>
        </p:spPr>
        <p:txBody>
          <a:bodyPr anchor="ctr">
            <a:normAutofit/>
          </a:bodyPr>
          <a:lstStyle/>
          <a:p>
            <a:pPr>
              <a:spcAft>
                <a:spcPts val="600"/>
              </a:spcAft>
            </a:pPr>
            <a:r>
              <a:rPr lang="en-US" dirty="0"/>
              <a:t>                                             </a:t>
            </a:r>
            <a:endParaRPr lang="en-US" b="1" dirty="0"/>
          </a:p>
        </p:txBody>
      </p:sp>
      <p:sp>
        <p:nvSpPr>
          <p:cNvPr id="101379" name="Rectangle 3"/>
          <p:cNvSpPr>
            <a:spLocks noGrp="1" noChangeArrowheads="1"/>
          </p:cNvSpPr>
          <p:nvPr>
            <p:ph sz="quarter" idx="31"/>
          </p:nvPr>
        </p:nvSpPr>
        <p:spPr>
          <a:xfrm>
            <a:off x="108000" y="1080000"/>
            <a:ext cx="11887200" cy="4932000"/>
          </a:xfrm>
        </p:spPr>
        <p:txBody>
          <a:bodyPr>
            <a:normAutofit/>
          </a:bodyPr>
          <a:lstStyle/>
          <a:p>
            <a:pPr marL="342900" indent="-342900">
              <a:buFont typeface="Arial" panose="020B0604020202020204" pitchFamily="34" charset="0"/>
              <a:buChar char="•"/>
            </a:pPr>
            <a:r>
              <a:rPr lang="en-US" sz="2400" dirty="0"/>
              <a:t>Lubricants</a:t>
            </a:r>
          </a:p>
          <a:p>
            <a:pPr marL="342900" indent="-342900">
              <a:buFont typeface="Arial" panose="020B0604020202020204" pitchFamily="34" charset="0"/>
              <a:buChar char="•"/>
            </a:pPr>
            <a:r>
              <a:rPr lang="en-US" sz="2400" dirty="0"/>
              <a:t>Part cleaners</a:t>
            </a:r>
          </a:p>
          <a:p>
            <a:pPr marL="342900" indent="-342900">
              <a:buFont typeface="Arial" panose="020B0604020202020204" pitchFamily="34" charset="0"/>
              <a:buChar char="•"/>
            </a:pPr>
            <a:r>
              <a:rPr lang="en-US" sz="2400" dirty="0"/>
              <a:t>Sealants</a:t>
            </a:r>
          </a:p>
          <a:p>
            <a:pPr marL="342900" indent="-342900">
              <a:buFont typeface="Arial" panose="020B0604020202020204" pitchFamily="34" charset="0"/>
              <a:buChar char="•"/>
            </a:pPr>
            <a:r>
              <a:rPr lang="en-US" sz="2400" dirty="0"/>
              <a:t>Gaskets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8154" y="6373932"/>
            <a:ext cx="2743200" cy="149271"/>
          </a:xfrm>
        </p:spPr>
        <p:txBody>
          <a:bodyPr anchor="ctr">
            <a:noAutofit/>
          </a:bodyPr>
          <a:lstStyle/>
          <a:p>
            <a:pPr>
              <a:lnSpc>
                <a:spcPct val="90000"/>
              </a:lnSpc>
              <a:spcAft>
                <a:spcPts val="600"/>
              </a:spcAft>
            </a:pPr>
            <a:fld id="{4313962C-E6A3-415B-A832-3EE82117481A}" type="datetime1">
              <a:rPr lang="en-US" sz="1000" smtClean="0"/>
              <a:pPr>
                <a:lnSpc>
                  <a:spcPct val="90000"/>
                </a:lnSpc>
                <a:spcAft>
                  <a:spcPts val="600"/>
                </a:spcAft>
              </a:pPr>
              <a:t>3/11/2024</a:t>
            </a:fld>
            <a:endParaRPr lang="en-CA" sz="1000" dirty="0"/>
          </a:p>
        </p:txBody>
      </p:sp>
      <p:sp>
        <p:nvSpPr>
          <p:cNvPr id="8" name="Footer Placeholder 7"/>
          <p:cNvSpPr>
            <a:spLocks noGrp="1"/>
          </p:cNvSpPr>
          <p:nvPr>
            <p:ph type="ftr" sz="quarter" idx="30"/>
          </p:nvPr>
        </p:nvSpPr>
        <p:spPr>
          <a:xfrm>
            <a:off x="10653991" y="6116060"/>
            <a:ext cx="1258524" cy="569482"/>
          </a:xfrm>
        </p:spPr>
        <p:txBody>
          <a:bodyPr anchor="ctr">
            <a:normAutofit/>
          </a:bodyPr>
          <a:lstStyle/>
          <a:p>
            <a:pPr>
              <a:spcAft>
                <a:spcPts val="600"/>
              </a:spcAft>
            </a:pPr>
            <a:r>
              <a:rPr lang="en-CA" dirty="0"/>
              <a:t> </a:t>
            </a:r>
          </a:p>
        </p:txBody>
      </p:sp>
      <p:sp>
        <p:nvSpPr>
          <p:cNvPr id="2" name="Titel 1">
            <a:extLst>
              <a:ext uri="{FF2B5EF4-FFF2-40B4-BE49-F238E27FC236}">
                <a16:creationId xmlns:a16="http://schemas.microsoft.com/office/drawing/2014/main" id="{9C342486-4C50-4409-86F2-E21277CFDCAE}"/>
              </a:ext>
            </a:extLst>
          </p:cNvPr>
          <p:cNvSpPr>
            <a:spLocks noGrp="1"/>
          </p:cNvSpPr>
          <p:nvPr>
            <p:ph type="title"/>
          </p:nvPr>
        </p:nvSpPr>
        <p:spPr>
          <a:xfrm>
            <a:off x="0" y="1"/>
            <a:ext cx="12193200" cy="946800"/>
          </a:xfrm>
        </p:spPr>
        <p:txBody>
          <a:bodyPr anchor="ctr">
            <a:normAutofit/>
          </a:bodyPr>
          <a:lstStyle/>
          <a:p>
            <a:pPr indent="-252000">
              <a:buClr>
                <a:srgbClr val="002060"/>
              </a:buClr>
              <a:defRPr/>
            </a:pPr>
            <a:r>
              <a:rPr lang="en-CA" b="1" cap="small" dirty="0"/>
              <a:t>High Risk Area – Processing Equipment </a:t>
            </a:r>
            <a:endParaRPr lang="en-US" b="1" cap="small" dirty="0"/>
          </a:p>
        </p:txBody>
      </p:sp>
      <p:pic>
        <p:nvPicPr>
          <p:cNvPr id="10" name="Picture 9" descr="valve.jpg"/>
          <p:cNvPicPr>
            <a:picLocks noChangeAspect="1"/>
          </p:cNvPicPr>
          <p:nvPr/>
        </p:nvPicPr>
        <p:blipFill>
          <a:blip r:embed="rId2" cstate="print"/>
          <a:srcRect l="4500" t="5056" r="3000" b="3371"/>
          <a:stretch>
            <a:fillRect/>
          </a:stretch>
        </p:blipFill>
        <p:spPr>
          <a:xfrm>
            <a:off x="8168496" y="1812408"/>
            <a:ext cx="3922688" cy="3456199"/>
          </a:xfrm>
          <a:prstGeom prst="rect">
            <a:avLst/>
          </a:prstGeom>
          <a:noFill/>
        </p:spPr>
      </p:pic>
      <p:sp>
        <p:nvSpPr>
          <p:cNvPr id="3" name="Content Placeholder 2"/>
          <p:cNvSpPr>
            <a:spLocks noGrp="1"/>
          </p:cNvSpPr>
          <p:nvPr>
            <p:ph sz="quarter" idx="33"/>
          </p:nvPr>
        </p:nvSpPr>
        <p:spPr>
          <a:xfrm>
            <a:off x="108000" y="1080000"/>
            <a:ext cx="7950000" cy="4921015"/>
          </a:xfrm>
          <a:ln>
            <a:solidFill>
              <a:schemeClr val="tx2"/>
            </a:solidFill>
          </a:ln>
        </p:spPr>
        <p:style>
          <a:lnRef idx="2">
            <a:schemeClr val="accent6"/>
          </a:lnRef>
          <a:fillRef idx="1">
            <a:schemeClr val="lt1"/>
          </a:fillRef>
          <a:effectRef idx="0">
            <a:schemeClr val="accent6"/>
          </a:effectRef>
          <a:fontRef idx="minor">
            <a:schemeClr val="dk1"/>
          </a:fontRef>
        </p:style>
        <p:txBody>
          <a:bodyPr>
            <a:normAutofit/>
          </a:bodyPr>
          <a:lstStyle/>
          <a:p>
            <a:pPr indent="-252000">
              <a:spcBef>
                <a:spcPts val="1200"/>
              </a:spcBef>
              <a:buNone/>
            </a:pPr>
            <a:r>
              <a:rPr lang="en-US" sz="1800" b="1" dirty="0"/>
              <a:t>New valves lubricated with silicone</a:t>
            </a:r>
          </a:p>
          <a:p>
            <a:pPr marL="285750" indent="-285750">
              <a:spcBef>
                <a:spcPts val="1800"/>
              </a:spcBef>
              <a:buSzPct val="80000"/>
              <a:buFont typeface="Arial" panose="020B0604020202020204" pitchFamily="34" charset="0"/>
              <a:buChar char="•"/>
            </a:pPr>
            <a:r>
              <a:rPr lang="en-US" sz="1800" dirty="0"/>
              <a:t>Solvent supplier upgraded their tank farm to add an inline filter system that incorporated five new valves</a:t>
            </a:r>
          </a:p>
          <a:p>
            <a:pPr marL="285750" indent="-285750">
              <a:spcBef>
                <a:spcPts val="1800"/>
              </a:spcBef>
              <a:buSzPct val="80000"/>
              <a:buFont typeface="Arial" panose="020B0604020202020204" pitchFamily="34" charset="0"/>
              <a:buChar char="•"/>
            </a:pPr>
            <a:r>
              <a:rPr lang="en-US" sz="1800" dirty="0"/>
              <a:t>Valve manufacturer had standard procedure of lubricating valves in silicone before packaging</a:t>
            </a:r>
          </a:p>
          <a:p>
            <a:pPr marL="285750" indent="-285750">
              <a:spcBef>
                <a:spcPts val="1800"/>
              </a:spcBef>
              <a:buSzPct val="80000"/>
              <a:buFont typeface="Arial" panose="020B0604020202020204" pitchFamily="34" charset="0"/>
              <a:buChar char="•"/>
            </a:pPr>
            <a:r>
              <a:rPr lang="en-US" sz="1800" dirty="0"/>
              <a:t>Solvent from upgraded system was used in clear coat paint, causing craters on automotive lines</a:t>
            </a:r>
          </a:p>
          <a:p>
            <a:pPr marL="285750" indent="-285750">
              <a:spcBef>
                <a:spcPts val="1800"/>
              </a:spcBef>
              <a:buSzPct val="80000"/>
              <a:buFont typeface="Arial" panose="020B0604020202020204" pitchFamily="34" charset="0"/>
              <a:buChar char="•"/>
            </a:pPr>
            <a:r>
              <a:rPr lang="en-US" sz="1800" dirty="0"/>
              <a:t>Two automobile assembly lines were shut down for almost two days</a:t>
            </a:r>
          </a:p>
        </p:txBody>
      </p:sp>
      <p:sp>
        <p:nvSpPr>
          <p:cNvPr id="5" name="Slide Number Placeholder 4" hidden="1"/>
          <p:cNvSpPr>
            <a:spLocks noGrp="1"/>
          </p:cNvSpPr>
          <p:nvPr>
            <p:ph type="sldNum" sz="quarter" idx="4"/>
          </p:nvPr>
        </p:nvSpPr>
        <p:spPr/>
        <p:txBody>
          <a:bodyPr/>
          <a:lstStyle/>
          <a:p>
            <a:pPr>
              <a:spcAft>
                <a:spcPts val="600"/>
              </a:spcAft>
            </a:pPr>
            <a:fld id="{4ABAEB58-80A5-40AB-B803-0FE6C0A717DC}" type="slidenum">
              <a:rPr lang="en-CA" smtClean="0"/>
              <a:pPr>
                <a:spcAft>
                  <a:spcPts val="600"/>
                </a:spcAft>
              </a:pPr>
              <a:t>17</a:t>
            </a:fld>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13962C-E6A3-415B-A832-3EE82117481A}" type="datetime1">
              <a:rPr lang="en-US" smtClean="0"/>
              <a:pPr/>
              <a:t>3/11/2024</a:t>
            </a:fld>
            <a:endParaRPr lang="en-CA" dirty="0"/>
          </a:p>
        </p:txBody>
      </p:sp>
      <p:sp>
        <p:nvSpPr>
          <p:cNvPr id="8" name="Footer Placeholder 7"/>
          <p:cNvSpPr>
            <a:spLocks noGrp="1"/>
          </p:cNvSpPr>
          <p:nvPr>
            <p:ph type="ftr" sz="quarter" idx="30"/>
          </p:nvPr>
        </p:nvSpPr>
        <p:spPr/>
        <p:txBody>
          <a:bodyPr/>
          <a:lstStyle/>
          <a:p>
            <a:r>
              <a:rPr lang="en-CA" dirty="0"/>
              <a:t> </a:t>
            </a:r>
          </a:p>
        </p:txBody>
      </p:sp>
      <p:sp>
        <p:nvSpPr>
          <p:cNvPr id="11" name="Title 10"/>
          <p:cNvSpPr>
            <a:spLocks noGrp="1"/>
          </p:cNvSpPr>
          <p:nvPr>
            <p:ph type="title"/>
          </p:nvPr>
        </p:nvSpPr>
        <p:spPr/>
        <p:txBody>
          <a:bodyPr>
            <a:normAutofit/>
          </a:bodyPr>
          <a:lstStyle/>
          <a:p>
            <a:pPr indent="-252000">
              <a:buClr>
                <a:srgbClr val="002060"/>
              </a:buClr>
              <a:defRPr/>
            </a:pPr>
            <a:r>
              <a:rPr lang="en-CA" b="1" cap="small" dirty="0"/>
              <a:t>HIGH Risk Area – Processing Equipment and Ancillaries</a:t>
            </a:r>
            <a:endParaRPr lang="en-US" b="1" cap="small" dirty="0"/>
          </a:p>
        </p:txBody>
      </p:sp>
      <p:sp>
        <p:nvSpPr>
          <p:cNvPr id="3" name="Content Placeholder 2"/>
          <p:cNvSpPr>
            <a:spLocks noGrp="1"/>
          </p:cNvSpPr>
          <p:nvPr>
            <p:ph sz="quarter" idx="31"/>
          </p:nvPr>
        </p:nvSpPr>
        <p:spPr>
          <a:xfrm>
            <a:off x="3739577" y="3428999"/>
            <a:ext cx="8172938" cy="2623713"/>
          </a:xfrm>
          <a:ln w="6350">
            <a:solidFill>
              <a:schemeClr val="tx2"/>
            </a:solid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indent="-252000">
              <a:lnSpc>
                <a:spcPct val="110000"/>
              </a:lnSpc>
              <a:spcBef>
                <a:spcPts val="1200"/>
              </a:spcBef>
            </a:pPr>
            <a:r>
              <a:rPr lang="en-US" sz="1800" b="1" dirty="0">
                <a:solidFill>
                  <a:schemeClr val="tx1">
                    <a:lumMod val="65000"/>
                    <a:lumOff val="35000"/>
                  </a:schemeClr>
                </a:solidFill>
                <a:ea typeface="Open Sans SemiBold" panose="020B0706030804020204" pitchFamily="34" charset="0"/>
                <a:cs typeface="Open Sans SemiBold" panose="020B0706030804020204" pitchFamily="34" charset="0"/>
              </a:rPr>
              <a:t>Valves, Gaskets, Seals, Packing</a:t>
            </a:r>
          </a:p>
          <a:p>
            <a:pPr>
              <a:spcBef>
                <a:spcPts val="1800"/>
              </a:spcBef>
              <a:buSzPct val="80000"/>
            </a:pPr>
            <a:r>
              <a:rPr lang="en-US" sz="1800" dirty="0">
                <a:solidFill>
                  <a:srgbClr val="002060"/>
                </a:solidFill>
              </a:rPr>
              <a:t>New gaskets were installed at the tote station.  The gaskets contained silicone and contaminated the entire tote.</a:t>
            </a:r>
          </a:p>
          <a:p>
            <a:pPr>
              <a:spcBef>
                <a:spcPts val="1800"/>
              </a:spcBef>
              <a:buSzPct val="80000"/>
            </a:pPr>
            <a:r>
              <a:rPr lang="en-US" sz="1800" dirty="0">
                <a:solidFill>
                  <a:srgbClr val="002060"/>
                </a:solidFill>
              </a:rPr>
              <a:t>New packing was installed on leaking pumps, and no crater testing was completed.  All products that passed through the pumps showed low level craters.  The rope packing listed silicone on the MSDS and the completed testing failed severely for craters.</a:t>
            </a:r>
          </a:p>
        </p:txBody>
      </p:sp>
      <p:pic>
        <p:nvPicPr>
          <p:cNvPr id="16" name="Content Placeholder 15" descr="Gasket.jpg"/>
          <p:cNvPicPr>
            <a:picLocks noGrp="1" noChangeAspect="1"/>
          </p:cNvPicPr>
          <p:nvPr>
            <p:ph type="pic" sz="quarter" idx="26"/>
          </p:nvPr>
        </p:nvPicPr>
        <p:blipFill>
          <a:blip r:embed="rId2" cstate="print"/>
          <a:srcRect l="22579" r="22579"/>
          <a:stretch>
            <a:fillRect/>
          </a:stretch>
        </p:blipFill>
        <p:spPr>
          <a:xfrm>
            <a:off x="0" y="1080000"/>
            <a:ext cx="3602516" cy="4931309"/>
          </a:xfrm>
          <a:ln w="57150">
            <a:noFill/>
          </a:ln>
        </p:spPr>
      </p:pic>
      <p:sp>
        <p:nvSpPr>
          <p:cNvPr id="5" name="Slide Number Placeholder 4"/>
          <p:cNvSpPr>
            <a:spLocks noGrp="1"/>
          </p:cNvSpPr>
          <p:nvPr>
            <p:ph type="sldNum" sz="quarter" idx="4"/>
          </p:nvPr>
        </p:nvSpPr>
        <p:spPr/>
        <p:txBody>
          <a:bodyPr/>
          <a:lstStyle/>
          <a:p>
            <a:fld id="{4ABAEB58-80A5-40AB-B803-0FE6C0A717DC}" type="slidenum">
              <a:rPr lang="en-CA" smtClean="0"/>
              <a:pPr/>
              <a:t>18</a:t>
            </a:fld>
            <a:endParaRPr lang="en-CA" dirty="0"/>
          </a:p>
        </p:txBody>
      </p:sp>
      <p:sp>
        <p:nvSpPr>
          <p:cNvPr id="9" name="Content Placeholder 2"/>
          <p:cNvSpPr txBox="1">
            <a:spLocks/>
          </p:cNvSpPr>
          <p:nvPr/>
        </p:nvSpPr>
        <p:spPr>
          <a:xfrm>
            <a:off x="1632860" y="693942"/>
            <a:ext cx="8929718" cy="762688"/>
          </a:xfrm>
          <a:prstGeom prst="rect">
            <a:avLst/>
          </a:prstGeom>
        </p:spPr>
        <p:txBody>
          <a:bodyPr vert="horz" lIns="91440" tIns="45720" rIns="91440" bIns="45720" rtlCol="0">
            <a:normAutofit/>
          </a:bodyPr>
          <a:lstStyle/>
          <a:p>
            <a:pPr indent="-252000">
              <a:lnSpc>
                <a:spcPct val="110000"/>
              </a:lnSpc>
              <a:buClr>
                <a:srgbClr val="002060"/>
              </a:buClr>
              <a:defRPr/>
            </a:pPr>
            <a:r>
              <a:rPr lang="en-CA" sz="4200" i="1" dirty="0">
                <a:solidFill>
                  <a:srgbClr val="002060"/>
                </a:solidFill>
              </a:rPr>
              <a:t> </a:t>
            </a:r>
            <a:endParaRPr lang="en-US" sz="3600" dirty="0">
              <a:solidFill>
                <a:srgbClr val="002060"/>
              </a:solidFill>
            </a:endParaRPr>
          </a:p>
        </p:txBody>
      </p:sp>
      <p:pic>
        <p:nvPicPr>
          <p:cNvPr id="15" name="Picture 14" descr="Oring.jpg"/>
          <p:cNvPicPr>
            <a:picLocks noChangeAspect="1"/>
          </p:cNvPicPr>
          <p:nvPr/>
        </p:nvPicPr>
        <p:blipFill>
          <a:blip r:embed="rId3" cstate="print"/>
          <a:stretch>
            <a:fillRect/>
          </a:stretch>
        </p:blipFill>
        <p:spPr>
          <a:xfrm>
            <a:off x="3831220" y="1107780"/>
            <a:ext cx="2808312" cy="2160240"/>
          </a:xfrm>
          <a:prstGeom prst="rect">
            <a:avLst/>
          </a:prstGeom>
          <a:ln w="5715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0"/>
          </p:nvPr>
        </p:nvSpPr>
        <p:spPr>
          <a:xfrm>
            <a:off x="10653991" y="6116060"/>
            <a:ext cx="1258524" cy="569482"/>
          </a:xfrm>
        </p:spPr>
        <p:txBody>
          <a:bodyPr anchor="ctr">
            <a:normAutofit/>
          </a:bodyPr>
          <a:lstStyle/>
          <a:p>
            <a:pPr>
              <a:spcAft>
                <a:spcPts val="600"/>
              </a:spcAft>
            </a:pPr>
            <a:r>
              <a:rPr lang="en-CA" dirty="0"/>
              <a:t> </a:t>
            </a:r>
          </a:p>
        </p:txBody>
      </p:sp>
      <p:sp>
        <p:nvSpPr>
          <p:cNvPr id="6" name="Titel 5">
            <a:extLst>
              <a:ext uri="{FF2B5EF4-FFF2-40B4-BE49-F238E27FC236}">
                <a16:creationId xmlns:a16="http://schemas.microsoft.com/office/drawing/2014/main" id="{4C64FD9C-42F4-4037-B601-DA6F901FBB50}"/>
              </a:ext>
            </a:extLst>
          </p:cNvPr>
          <p:cNvSpPr>
            <a:spLocks noGrp="1"/>
          </p:cNvSpPr>
          <p:nvPr>
            <p:ph type="title"/>
          </p:nvPr>
        </p:nvSpPr>
        <p:spPr>
          <a:xfrm>
            <a:off x="0" y="1"/>
            <a:ext cx="12193200" cy="946800"/>
          </a:xfrm>
        </p:spPr>
        <p:txBody>
          <a:bodyPr anchor="ctr">
            <a:normAutofit/>
          </a:bodyPr>
          <a:lstStyle/>
          <a:p>
            <a:pPr indent="-252000">
              <a:buClr>
                <a:srgbClr val="002060"/>
              </a:buClr>
              <a:defRPr/>
            </a:pPr>
            <a:r>
              <a:rPr lang="en-CA" b="1" cap="small"/>
              <a:t>High Risk Area – Tank Wagons</a:t>
            </a:r>
            <a:r>
              <a:rPr lang="en-CA" i="1"/>
              <a:t> </a:t>
            </a:r>
            <a:endParaRPr lang="en-US"/>
          </a:p>
        </p:txBody>
      </p:sp>
      <p:sp>
        <p:nvSpPr>
          <p:cNvPr id="3" name="Content Placeholder 2"/>
          <p:cNvSpPr>
            <a:spLocks noGrp="1"/>
          </p:cNvSpPr>
          <p:nvPr>
            <p:ph sz="quarter" idx="34"/>
          </p:nvPr>
        </p:nvSpPr>
        <p:spPr>
          <a:xfrm>
            <a:off x="88135" y="1080000"/>
            <a:ext cx="11995865" cy="5246155"/>
          </a:xfrm>
        </p:spPr>
        <p:style>
          <a:lnRef idx="2">
            <a:schemeClr val="accent6"/>
          </a:lnRef>
          <a:fillRef idx="1">
            <a:schemeClr val="lt1"/>
          </a:fillRef>
          <a:effectRef idx="0">
            <a:schemeClr val="accent6"/>
          </a:effectRef>
          <a:fontRef idx="minor">
            <a:schemeClr val="dk1"/>
          </a:fontRef>
        </p:style>
        <p:txBody>
          <a:bodyPr>
            <a:normAutofit/>
          </a:bodyPr>
          <a:lstStyle/>
          <a:p>
            <a:pPr indent="-252000">
              <a:spcBef>
                <a:spcPts val="1200"/>
              </a:spcBef>
              <a:buNone/>
            </a:pPr>
            <a:r>
              <a:rPr lang="en-US" sz="1800" b="1" u="sng" dirty="0"/>
              <a:t>Prior Contents – Prohibited Resin (Example)</a:t>
            </a:r>
          </a:p>
          <a:p>
            <a:pPr marL="285750" indent="-285750">
              <a:spcBef>
                <a:spcPts val="1800"/>
              </a:spcBef>
              <a:buSzPct val="80000"/>
              <a:buFont typeface="Arial" panose="020B0604020202020204" pitchFamily="34" charset="0"/>
              <a:buChar char="•"/>
            </a:pPr>
            <a:r>
              <a:rPr lang="en-US" sz="1800" dirty="0"/>
              <a:t>Tank wagon was filled with solvent, but prior contents in tank wagon was a resin which impacted allnex product</a:t>
            </a:r>
          </a:p>
          <a:p>
            <a:pPr marL="285750" indent="-285750">
              <a:spcBef>
                <a:spcPts val="1800"/>
              </a:spcBef>
              <a:buSzPct val="80000"/>
              <a:buFont typeface="Arial" panose="020B0604020202020204" pitchFamily="34" charset="0"/>
              <a:buChar char="•"/>
            </a:pPr>
            <a:r>
              <a:rPr lang="en-US" sz="1800" dirty="0"/>
              <a:t>Gels from resin remained after tank wagon cleaning that leached into the solvent</a:t>
            </a:r>
          </a:p>
          <a:p>
            <a:pPr marL="285750" indent="-285750">
              <a:spcBef>
                <a:spcPts val="1800"/>
              </a:spcBef>
              <a:buSzPct val="80000"/>
              <a:buFont typeface="Arial" panose="020B0604020202020204" pitchFamily="34" charset="0"/>
              <a:buChar char="•"/>
            </a:pPr>
            <a:r>
              <a:rPr lang="en-US" sz="1800" dirty="0"/>
              <a:t>Solvent charged into a batch of product for Automotive use.  Batch packaged into a bulk transport. Sample of bulk transport  failed QC testing for craters and was rejected</a:t>
            </a:r>
          </a:p>
          <a:p>
            <a:pPr marL="285750" indent="-285750">
              <a:spcBef>
                <a:spcPts val="1800"/>
              </a:spcBef>
              <a:buSzPct val="80000"/>
              <a:buFont typeface="Arial" panose="020B0604020202020204" pitchFamily="34" charset="0"/>
              <a:buChar char="•"/>
            </a:pPr>
            <a:r>
              <a:rPr lang="en-US" sz="1800" dirty="0"/>
              <a:t>Contaminated solvent was added to bulk tank system.  Tank had to be quarantined and completely cleaned out.</a:t>
            </a:r>
          </a:p>
          <a:p>
            <a:pPr>
              <a:spcBef>
                <a:spcPts val="1800"/>
              </a:spcBef>
              <a:buSzPct val="80000"/>
            </a:pPr>
            <a:r>
              <a:rPr lang="en-US" sz="1800" b="1" u="sng" dirty="0"/>
              <a:t>Other often overlooked element of bulk container washing</a:t>
            </a:r>
            <a:r>
              <a:rPr lang="en-US" sz="1800" b="1" dirty="0"/>
              <a:t>.  </a:t>
            </a:r>
          </a:p>
          <a:p>
            <a:pPr marL="285750" indent="-285750">
              <a:spcBef>
                <a:spcPts val="1800"/>
              </a:spcBef>
              <a:buSzPct val="80000"/>
              <a:buFont typeface="Arial" panose="020B0604020202020204" pitchFamily="34" charset="0"/>
              <a:buChar char="•"/>
            </a:pPr>
            <a:r>
              <a:rPr lang="en-US" sz="1800" b="1" dirty="0"/>
              <a:t>Cleaning facility services companies that manufacture silicone based materials, and they recycle/re-use the cleaning agent for a period of weeks or months.  One cleaning of a silicone/surface active containing bulk container will create opportunities to contaminate multiple bulk wagons as silicone is not digestible and not soluble in water</a:t>
            </a:r>
          </a:p>
          <a:p>
            <a:pPr>
              <a:spcBef>
                <a:spcPts val="1800"/>
              </a:spcBef>
              <a:buSzPct val="80000"/>
            </a:pPr>
            <a:endParaRPr lang="en-US" sz="1800" dirty="0"/>
          </a:p>
        </p:txBody>
      </p:sp>
      <p:sp>
        <p:nvSpPr>
          <p:cNvPr id="5" name="Slide Number Placeholder 4" hidden="1"/>
          <p:cNvSpPr>
            <a:spLocks noGrp="1"/>
          </p:cNvSpPr>
          <p:nvPr>
            <p:ph type="sldNum" sz="quarter" idx="4"/>
          </p:nvPr>
        </p:nvSpPr>
        <p:spPr/>
        <p:txBody>
          <a:bodyPr/>
          <a:lstStyle/>
          <a:p>
            <a:pPr>
              <a:spcAft>
                <a:spcPts val="600"/>
              </a:spcAft>
            </a:pPr>
            <a:fld id="{4ABAEB58-80A5-40AB-B803-0FE6C0A717DC}" type="slidenum">
              <a:rPr lang="en-CA" smtClean="0"/>
              <a:pPr>
                <a:spcAft>
                  <a:spcPts val="600"/>
                </a:spcAft>
              </a:pPr>
              <a:t>19</a:t>
            </a:fld>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13962C-E6A3-415B-A832-3EE82117481A}" type="datetime1">
              <a:rPr lang="en-US" smtClean="0"/>
              <a:pPr/>
              <a:t>3/11/2024</a:t>
            </a:fld>
            <a:endParaRPr lang="en-CA" dirty="0"/>
          </a:p>
        </p:txBody>
      </p:sp>
      <p:sp>
        <p:nvSpPr>
          <p:cNvPr id="2" name="Titel 1">
            <a:extLst>
              <a:ext uri="{FF2B5EF4-FFF2-40B4-BE49-F238E27FC236}">
                <a16:creationId xmlns:a16="http://schemas.microsoft.com/office/drawing/2014/main" id="{4A3EC129-163D-4B4F-BCC1-4BC07D785A0A}"/>
              </a:ext>
            </a:extLst>
          </p:cNvPr>
          <p:cNvSpPr>
            <a:spLocks noGrp="1"/>
          </p:cNvSpPr>
          <p:nvPr>
            <p:ph type="title"/>
          </p:nvPr>
        </p:nvSpPr>
        <p:spPr/>
        <p:txBody>
          <a:bodyPr/>
          <a:lstStyle/>
          <a:p>
            <a:r>
              <a:rPr lang="en-US" dirty="0"/>
              <a:t>Purpose</a:t>
            </a:r>
          </a:p>
        </p:txBody>
      </p:sp>
      <p:sp>
        <p:nvSpPr>
          <p:cNvPr id="8" name="Footer Placeholder 7"/>
          <p:cNvSpPr>
            <a:spLocks noGrp="1"/>
          </p:cNvSpPr>
          <p:nvPr>
            <p:ph type="ftr" sz="quarter" idx="30"/>
          </p:nvPr>
        </p:nvSpPr>
        <p:spPr/>
        <p:txBody>
          <a:bodyPr/>
          <a:lstStyle/>
          <a:p>
            <a:r>
              <a:rPr lang="en-CA" dirty="0"/>
              <a:t> </a:t>
            </a:r>
          </a:p>
        </p:txBody>
      </p:sp>
      <p:sp>
        <p:nvSpPr>
          <p:cNvPr id="3" name="Content Placeholder 2"/>
          <p:cNvSpPr>
            <a:spLocks noGrp="1"/>
          </p:cNvSpPr>
          <p:nvPr>
            <p:ph sz="quarter" idx="31"/>
          </p:nvPr>
        </p:nvSpPr>
        <p:spPr>
          <a:xfrm>
            <a:off x="108000" y="1080000"/>
            <a:ext cx="11887200" cy="4544623"/>
          </a:xfrm>
        </p:spPr>
        <p:txBody>
          <a:bodyPr>
            <a:normAutofit lnSpcReduction="10000"/>
          </a:bodyPr>
          <a:lstStyle/>
          <a:p>
            <a:pPr indent="-252000" algn="ctr">
              <a:lnSpc>
                <a:spcPct val="110000"/>
              </a:lnSpc>
              <a:buNone/>
            </a:pPr>
            <a:r>
              <a:rPr lang="en-US" sz="3100" i="1" dirty="0"/>
              <a:t>Why is this important?</a:t>
            </a:r>
          </a:p>
          <a:p>
            <a:pPr lvl="0">
              <a:buSzPct val="65000"/>
            </a:pPr>
            <a:r>
              <a:rPr lang="en-US" sz="2300" dirty="0"/>
              <a:t>Allnex has demanding customers and we’re committed to meeting their requirements.  The risk of cratering in our customers formulations has impacted us in the past</a:t>
            </a:r>
          </a:p>
          <a:p>
            <a:pPr lvl="0">
              <a:buSzPct val="65000"/>
            </a:pPr>
            <a:r>
              <a:rPr lang="en-US" sz="2300" dirty="0"/>
              <a:t>This review is focused on preventing contamination in production processes, including incoming raw materials, the use of supplies and personal care products that may contaminate our product, filtration operations (the primary method for removal of contamination, and packaging operations into containers or wagons.</a:t>
            </a:r>
          </a:p>
          <a:p>
            <a:pPr lvl="0">
              <a:buSzPct val="65000"/>
            </a:pPr>
            <a:endParaRPr lang="en-US" sz="2300" dirty="0"/>
          </a:p>
          <a:p>
            <a:pPr>
              <a:buSzPct val="65000"/>
            </a:pPr>
            <a:r>
              <a:rPr lang="en-US" sz="2300" dirty="0"/>
              <a:t>We are asking our suppliers to commit to partnering with us and their contractors, bulk carriers, and packaging providers in a proactive approach to prevent issues from occurring which could impact allnex</a:t>
            </a:r>
          </a:p>
        </p:txBody>
      </p:sp>
      <p:sp>
        <p:nvSpPr>
          <p:cNvPr id="5" name="Slide Number Placeholder 4"/>
          <p:cNvSpPr>
            <a:spLocks noGrp="1"/>
          </p:cNvSpPr>
          <p:nvPr>
            <p:ph type="sldNum" sz="quarter" idx="4"/>
          </p:nvPr>
        </p:nvSpPr>
        <p:spPr/>
        <p:txBody>
          <a:bodyPr/>
          <a:lstStyle/>
          <a:p>
            <a:fld id="{4ABAEB58-80A5-40AB-B803-0FE6C0A717DC}" type="slidenum">
              <a:rPr lang="en-CA" smtClean="0"/>
              <a:pPr/>
              <a:t>2</a:t>
            </a:fld>
            <a:endParaRPr lang="en-CA" dirty="0"/>
          </a:p>
        </p:txBody>
      </p:sp>
      <p:pic>
        <p:nvPicPr>
          <p:cNvPr id="12" name="Picture 11" descr="handshake crop.jpg"/>
          <p:cNvPicPr>
            <a:picLocks noChangeAspect="1"/>
          </p:cNvPicPr>
          <p:nvPr/>
        </p:nvPicPr>
        <p:blipFill>
          <a:blip r:embed="rId2" cstate="print"/>
          <a:stretch>
            <a:fillRect/>
          </a:stretch>
        </p:blipFill>
        <p:spPr>
          <a:xfrm>
            <a:off x="4805807" y="5381874"/>
            <a:ext cx="2580385" cy="126728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8154" y="6373932"/>
            <a:ext cx="2743200" cy="149271"/>
          </a:xfrm>
        </p:spPr>
        <p:txBody>
          <a:bodyPr anchor="ctr">
            <a:noAutofit/>
          </a:bodyPr>
          <a:lstStyle/>
          <a:p>
            <a:pPr>
              <a:lnSpc>
                <a:spcPct val="90000"/>
              </a:lnSpc>
              <a:spcAft>
                <a:spcPts val="600"/>
              </a:spcAft>
            </a:pPr>
            <a:fld id="{4313962C-E6A3-415B-A832-3EE82117481A}" type="datetime1">
              <a:rPr lang="en-US" sz="1000" smtClean="0"/>
              <a:pPr>
                <a:lnSpc>
                  <a:spcPct val="90000"/>
                </a:lnSpc>
                <a:spcAft>
                  <a:spcPts val="600"/>
                </a:spcAft>
              </a:pPr>
              <a:t>3/11/2024</a:t>
            </a:fld>
            <a:endParaRPr lang="en-CA" sz="1000" dirty="0"/>
          </a:p>
        </p:txBody>
      </p:sp>
      <p:sp>
        <p:nvSpPr>
          <p:cNvPr id="8" name="Footer Placeholder 7"/>
          <p:cNvSpPr>
            <a:spLocks noGrp="1"/>
          </p:cNvSpPr>
          <p:nvPr>
            <p:ph type="ftr" sz="quarter" idx="30"/>
          </p:nvPr>
        </p:nvSpPr>
        <p:spPr>
          <a:xfrm>
            <a:off x="10653991" y="6116060"/>
            <a:ext cx="1258524" cy="569482"/>
          </a:xfrm>
        </p:spPr>
        <p:txBody>
          <a:bodyPr anchor="ctr">
            <a:normAutofit/>
          </a:bodyPr>
          <a:lstStyle/>
          <a:p>
            <a:pPr>
              <a:spcAft>
                <a:spcPts val="600"/>
              </a:spcAft>
            </a:pPr>
            <a:r>
              <a:rPr lang="en-CA" dirty="0"/>
              <a:t> </a:t>
            </a:r>
          </a:p>
        </p:txBody>
      </p:sp>
      <p:sp>
        <p:nvSpPr>
          <p:cNvPr id="2" name="Titel 1">
            <a:extLst>
              <a:ext uri="{FF2B5EF4-FFF2-40B4-BE49-F238E27FC236}">
                <a16:creationId xmlns:a16="http://schemas.microsoft.com/office/drawing/2014/main" id="{8B5EC1AF-4759-4D34-8901-73DE87E8645E}"/>
              </a:ext>
            </a:extLst>
          </p:cNvPr>
          <p:cNvSpPr>
            <a:spLocks noGrp="1"/>
          </p:cNvSpPr>
          <p:nvPr>
            <p:ph type="title"/>
          </p:nvPr>
        </p:nvSpPr>
        <p:spPr>
          <a:xfrm>
            <a:off x="0" y="1"/>
            <a:ext cx="12193200" cy="946800"/>
          </a:xfrm>
        </p:spPr>
        <p:txBody>
          <a:bodyPr anchor="ctr">
            <a:normAutofit/>
          </a:bodyPr>
          <a:lstStyle/>
          <a:p>
            <a:pPr indent="-252000">
              <a:buClr>
                <a:srgbClr val="002060"/>
              </a:buClr>
              <a:defRPr/>
            </a:pPr>
            <a:r>
              <a:rPr lang="en-CA" b="1" cap="small"/>
              <a:t>High Risk Area – Maintenance Materials</a:t>
            </a:r>
            <a:r>
              <a:rPr lang="en-CA" i="1"/>
              <a:t> </a:t>
            </a:r>
            <a:endParaRPr lang="en-US"/>
          </a:p>
        </p:txBody>
      </p:sp>
      <p:pic>
        <p:nvPicPr>
          <p:cNvPr id="10" name="Picture 9" descr="WD-40_Smart_Straw.JPG"/>
          <p:cNvPicPr>
            <a:picLocks noChangeAspect="1"/>
          </p:cNvPicPr>
          <p:nvPr/>
        </p:nvPicPr>
        <p:blipFill>
          <a:blip r:embed="rId2" cstate="print"/>
          <a:srcRect l="32727" t="8926" r="32727" b="8926"/>
          <a:stretch>
            <a:fillRect/>
          </a:stretch>
        </p:blipFill>
        <p:spPr>
          <a:xfrm>
            <a:off x="8180524" y="1080000"/>
            <a:ext cx="1881319" cy="4921015"/>
          </a:xfrm>
          <a:prstGeom prst="rect">
            <a:avLst/>
          </a:prstGeom>
          <a:noFill/>
        </p:spPr>
      </p:pic>
      <p:sp>
        <p:nvSpPr>
          <p:cNvPr id="3" name="Content Placeholder 2"/>
          <p:cNvSpPr>
            <a:spLocks noGrp="1"/>
          </p:cNvSpPr>
          <p:nvPr>
            <p:ph sz="quarter" idx="35"/>
          </p:nvPr>
        </p:nvSpPr>
        <p:spPr>
          <a:xfrm>
            <a:off x="108000" y="1080000"/>
            <a:ext cx="5940000" cy="4921015"/>
          </a:xfrm>
          <a:ln>
            <a:solidFill>
              <a:schemeClr val="tx2"/>
            </a:solidFill>
          </a:ln>
        </p:spPr>
        <p:style>
          <a:lnRef idx="2">
            <a:schemeClr val="accent6"/>
          </a:lnRef>
          <a:fillRef idx="1">
            <a:schemeClr val="lt1"/>
          </a:fillRef>
          <a:effectRef idx="0">
            <a:schemeClr val="accent6"/>
          </a:effectRef>
          <a:fontRef idx="minor">
            <a:schemeClr val="dk1"/>
          </a:fontRef>
        </p:style>
        <p:txBody>
          <a:bodyPr>
            <a:normAutofit/>
          </a:bodyPr>
          <a:lstStyle/>
          <a:p>
            <a:pPr indent="-252000">
              <a:spcBef>
                <a:spcPts val="1200"/>
              </a:spcBef>
              <a:buNone/>
            </a:pPr>
            <a:r>
              <a:rPr lang="en-US" sz="1800" b="1" dirty="0"/>
              <a:t>Products that scare us!</a:t>
            </a:r>
          </a:p>
          <a:p>
            <a:pPr marL="285750" indent="-285750">
              <a:spcBef>
                <a:spcPts val="1800"/>
              </a:spcBef>
              <a:buSzPct val="80000"/>
              <a:buFont typeface="Arial" panose="020B0604020202020204" pitchFamily="34" charset="0"/>
              <a:buChar char="•"/>
            </a:pPr>
            <a:r>
              <a:rPr lang="en-US" sz="1800" dirty="0"/>
              <a:t>WD-40 widely used but causes craters</a:t>
            </a:r>
          </a:p>
          <a:p>
            <a:pPr marL="285750" indent="-285750">
              <a:spcBef>
                <a:spcPts val="1800"/>
              </a:spcBef>
              <a:buSzPct val="80000"/>
              <a:buFont typeface="Arial" panose="020B0604020202020204" pitchFamily="34" charset="0"/>
              <a:buChar char="•"/>
            </a:pPr>
            <a:r>
              <a:rPr lang="en-US" sz="1800" dirty="0"/>
              <a:t>Silicone –caulk, adhesives, lubricants</a:t>
            </a:r>
          </a:p>
          <a:p>
            <a:pPr marL="285750" indent="-285750">
              <a:spcBef>
                <a:spcPts val="1800"/>
              </a:spcBef>
              <a:buSzPct val="80000"/>
              <a:buFont typeface="Arial" panose="020B0604020202020204" pitchFamily="34" charset="0"/>
              <a:buChar char="•"/>
            </a:pPr>
            <a:r>
              <a:rPr lang="en-US" sz="1800" dirty="0"/>
              <a:t>Greases with low surface tension components</a:t>
            </a:r>
          </a:p>
          <a:p>
            <a:pPr marL="285750" indent="-285750">
              <a:spcBef>
                <a:spcPts val="1800"/>
              </a:spcBef>
              <a:buSzPct val="80000"/>
              <a:buFont typeface="Arial" panose="020B0604020202020204" pitchFamily="34" charset="0"/>
              <a:buChar char="•"/>
            </a:pPr>
            <a:r>
              <a:rPr lang="en-US" sz="1800" u="sng" dirty="0"/>
              <a:t>Recommendation:</a:t>
            </a:r>
            <a:r>
              <a:rPr lang="en-US" sz="1800" dirty="0"/>
              <a:t>  Review prohibited list before using any new maintenance material or lubricant or grease on production equipment that touches product, especially after filtration</a:t>
            </a:r>
          </a:p>
        </p:txBody>
      </p:sp>
      <p:sp>
        <p:nvSpPr>
          <p:cNvPr id="5" name="Slide Number Placeholder 4" hidden="1"/>
          <p:cNvSpPr>
            <a:spLocks noGrp="1"/>
          </p:cNvSpPr>
          <p:nvPr>
            <p:ph type="sldNum" sz="quarter" idx="4"/>
          </p:nvPr>
        </p:nvSpPr>
        <p:spPr/>
        <p:txBody>
          <a:bodyPr/>
          <a:lstStyle/>
          <a:p>
            <a:pPr>
              <a:spcAft>
                <a:spcPts val="600"/>
              </a:spcAft>
            </a:pPr>
            <a:fld id="{4ABAEB58-80A5-40AB-B803-0FE6C0A717DC}" type="slidenum">
              <a:rPr lang="en-CA" smtClean="0"/>
              <a:pPr>
                <a:spcAft>
                  <a:spcPts val="600"/>
                </a:spcAft>
              </a:pPr>
              <a:t>20</a:t>
            </a:fld>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a:extLst>
              <a:ext uri="{FF2B5EF4-FFF2-40B4-BE49-F238E27FC236}">
                <a16:creationId xmlns:a16="http://schemas.microsoft.com/office/drawing/2014/main" id="{31FE91DB-3935-4E67-A16B-AB1D645FD346}"/>
              </a:ext>
            </a:extLst>
          </p:cNvPr>
          <p:cNvSpPr>
            <a:spLocks noGrp="1"/>
          </p:cNvSpPr>
          <p:nvPr>
            <p:ph type="dt" sz="half" idx="10"/>
          </p:nvPr>
        </p:nvSpPr>
        <p:spPr>
          <a:xfrm>
            <a:off x="7728154" y="6373932"/>
            <a:ext cx="2743200" cy="149271"/>
          </a:xfrm>
        </p:spPr>
        <p:txBody>
          <a:bodyPr/>
          <a:lstStyle/>
          <a:p>
            <a:pPr>
              <a:spcAft>
                <a:spcPts val="600"/>
              </a:spcAft>
            </a:pPr>
            <a:fld id="{64F03BEE-6591-4EEA-923C-4A6D11E3321C}" type="datetime3">
              <a:rPr lang="en-US" noProof="0" smtClean="0"/>
              <a:pPr>
                <a:spcAft>
                  <a:spcPts val="600"/>
                </a:spcAft>
              </a:pPr>
              <a:t>11 March 2024</a:t>
            </a:fld>
            <a:endParaRPr lang="en-US" noProof="0"/>
          </a:p>
        </p:txBody>
      </p:sp>
      <p:sp>
        <p:nvSpPr>
          <p:cNvPr id="10" name="Footer Placeholder 7">
            <a:extLst>
              <a:ext uri="{FF2B5EF4-FFF2-40B4-BE49-F238E27FC236}">
                <a16:creationId xmlns:a16="http://schemas.microsoft.com/office/drawing/2014/main" id="{396C58F8-4069-40E0-8B6C-694FCF4A2CB2}"/>
              </a:ext>
            </a:extLst>
          </p:cNvPr>
          <p:cNvSpPr>
            <a:spLocks noGrp="1"/>
          </p:cNvSpPr>
          <p:nvPr>
            <p:ph type="ftr" sz="quarter" idx="30"/>
          </p:nvPr>
        </p:nvSpPr>
        <p:spPr>
          <a:xfrm>
            <a:off x="10653991" y="6116060"/>
            <a:ext cx="1258524" cy="569482"/>
          </a:xfrm>
        </p:spPr>
        <p:txBody>
          <a:bodyPr anchor="ctr">
            <a:normAutofit/>
          </a:bodyPr>
          <a:lstStyle/>
          <a:p>
            <a:pPr>
              <a:spcAft>
                <a:spcPts val="600"/>
              </a:spcAft>
            </a:pPr>
            <a:r>
              <a:rPr lang="en-CA" dirty="0"/>
              <a:t> </a:t>
            </a:r>
          </a:p>
        </p:txBody>
      </p:sp>
      <p:sp>
        <p:nvSpPr>
          <p:cNvPr id="2" name="Titel 1">
            <a:extLst>
              <a:ext uri="{FF2B5EF4-FFF2-40B4-BE49-F238E27FC236}">
                <a16:creationId xmlns:a16="http://schemas.microsoft.com/office/drawing/2014/main" id="{DBDAB5D9-110A-453A-A1E1-8EA0E5486F27}"/>
              </a:ext>
            </a:extLst>
          </p:cNvPr>
          <p:cNvSpPr>
            <a:spLocks noGrp="1"/>
          </p:cNvSpPr>
          <p:nvPr>
            <p:ph type="title"/>
          </p:nvPr>
        </p:nvSpPr>
        <p:spPr>
          <a:xfrm>
            <a:off x="0" y="1"/>
            <a:ext cx="12193200" cy="946800"/>
          </a:xfrm>
        </p:spPr>
        <p:txBody>
          <a:bodyPr anchor="ctr">
            <a:normAutofit/>
          </a:bodyPr>
          <a:lstStyle/>
          <a:p>
            <a:pPr indent="-252000">
              <a:buClr>
                <a:srgbClr val="002060"/>
              </a:buClr>
              <a:defRPr/>
            </a:pPr>
            <a:r>
              <a:rPr lang="en-CA" b="1" cap="small"/>
              <a:t>High Risk Area – Personal</a:t>
            </a:r>
            <a:r>
              <a:rPr lang="en-CA" i="1"/>
              <a:t> </a:t>
            </a:r>
            <a:endParaRPr lang="en-US"/>
          </a:p>
        </p:txBody>
      </p:sp>
      <p:sp>
        <p:nvSpPr>
          <p:cNvPr id="3" name="Content Placeholder 2"/>
          <p:cNvSpPr>
            <a:spLocks noGrp="1"/>
          </p:cNvSpPr>
          <p:nvPr>
            <p:ph sz="quarter" idx="34"/>
          </p:nvPr>
        </p:nvSpPr>
        <p:spPr>
          <a:xfrm>
            <a:off x="121186" y="1080000"/>
            <a:ext cx="11962814" cy="4921015"/>
          </a:xfrm>
          <a:ln>
            <a:solidFill>
              <a:schemeClr val="tx2"/>
            </a:solidFill>
          </a:ln>
        </p:spPr>
        <p:style>
          <a:lnRef idx="2">
            <a:schemeClr val="accent6"/>
          </a:lnRef>
          <a:fillRef idx="1">
            <a:schemeClr val="lt1"/>
          </a:fillRef>
          <a:effectRef idx="0">
            <a:schemeClr val="accent6"/>
          </a:effectRef>
          <a:fontRef idx="minor">
            <a:schemeClr val="dk1"/>
          </a:fontRef>
        </p:style>
        <p:txBody>
          <a:bodyPr>
            <a:normAutofit/>
          </a:bodyPr>
          <a:lstStyle/>
          <a:p>
            <a:pPr indent="-252000">
              <a:spcBef>
                <a:spcPts val="1200"/>
              </a:spcBef>
              <a:buNone/>
            </a:pPr>
            <a:r>
              <a:rPr lang="en-US" sz="1800" b="1" dirty="0"/>
              <a:t>Personal Care Items</a:t>
            </a:r>
          </a:p>
          <a:p>
            <a:pPr marL="285750" indent="-285750">
              <a:spcBef>
                <a:spcPts val="1200"/>
              </a:spcBef>
              <a:buSzPct val="80000"/>
              <a:buFont typeface="Arial" panose="020B0604020202020204" pitchFamily="34" charset="0"/>
              <a:buChar char="•"/>
            </a:pPr>
            <a:r>
              <a:rPr lang="en-US" sz="1800" dirty="0"/>
              <a:t>Over 50 hand lotions were tested for craters - </a:t>
            </a:r>
            <a:r>
              <a:rPr lang="en-US" sz="1800" b="1" dirty="0"/>
              <a:t>95% failed crater testing  </a:t>
            </a:r>
          </a:p>
          <a:p>
            <a:pPr marL="285750" indent="-285750">
              <a:spcBef>
                <a:spcPts val="1800"/>
              </a:spcBef>
              <a:buSzPct val="80000"/>
              <a:buFont typeface="Arial" panose="020B0604020202020204" pitchFamily="34" charset="0"/>
              <a:buChar char="•"/>
            </a:pPr>
            <a:r>
              <a:rPr lang="en-US" sz="1800" dirty="0"/>
              <a:t>Ingredients to avoid: </a:t>
            </a:r>
            <a:r>
              <a:rPr lang="en-US" sz="1800" dirty="0" err="1"/>
              <a:t>dimethicone</a:t>
            </a:r>
            <a:r>
              <a:rPr lang="en-US" sz="1800" dirty="0"/>
              <a:t> or simethicone</a:t>
            </a:r>
          </a:p>
          <a:p>
            <a:pPr marL="285750" indent="-285750">
              <a:spcBef>
                <a:spcPts val="1800"/>
              </a:spcBef>
              <a:buSzPct val="80000"/>
              <a:buFont typeface="Arial" panose="020B0604020202020204" pitchFamily="34" charset="0"/>
              <a:buChar char="•"/>
            </a:pPr>
            <a:r>
              <a:rPr lang="en-US" sz="1800" dirty="0"/>
              <a:t>Many toiletries have large amounts of silicone (hair products, deodorants, etc.) –  excessive amounts near automotive production lines have caused craters</a:t>
            </a:r>
          </a:p>
          <a:p>
            <a:pPr>
              <a:spcBef>
                <a:spcPts val="1800"/>
              </a:spcBef>
              <a:buSzPct val="75000"/>
            </a:pPr>
            <a:endParaRPr lang="en-US" sz="1800" dirty="0"/>
          </a:p>
        </p:txBody>
      </p:sp>
      <p:sp>
        <p:nvSpPr>
          <p:cNvPr id="5" name="Slide Number Placeholder 4" hidden="1"/>
          <p:cNvSpPr>
            <a:spLocks noGrp="1"/>
          </p:cNvSpPr>
          <p:nvPr>
            <p:ph type="sldNum" sz="quarter" idx="4"/>
          </p:nvPr>
        </p:nvSpPr>
        <p:spPr/>
        <p:txBody>
          <a:bodyPr/>
          <a:lstStyle/>
          <a:p>
            <a:pPr>
              <a:spcAft>
                <a:spcPts val="600"/>
              </a:spcAft>
            </a:pPr>
            <a:fld id="{4ABAEB58-80A5-40AB-B803-0FE6C0A717DC}" type="slidenum">
              <a:rPr lang="en-CA" smtClean="0"/>
              <a:pPr>
                <a:spcAft>
                  <a:spcPts val="600"/>
                </a:spcAft>
              </a:pPr>
              <a:t>21</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8154" y="6373932"/>
            <a:ext cx="2743200" cy="149271"/>
          </a:xfrm>
        </p:spPr>
        <p:txBody>
          <a:bodyPr vert="horz" lIns="0" tIns="45720" rIns="72000" bIns="45720" rtlCol="0" anchor="ctr">
            <a:noAutofit/>
          </a:bodyPr>
          <a:lstStyle/>
          <a:p>
            <a:pPr>
              <a:lnSpc>
                <a:spcPct val="90000"/>
              </a:lnSpc>
              <a:spcAft>
                <a:spcPts val="600"/>
              </a:spcAft>
            </a:pPr>
            <a:fld id="{4313962C-E6A3-415B-A832-3EE82117481A}" type="datetime1">
              <a:rPr lang="en-US" sz="1000" smtClean="0"/>
              <a:pPr>
                <a:lnSpc>
                  <a:spcPct val="90000"/>
                </a:lnSpc>
                <a:spcAft>
                  <a:spcPts val="600"/>
                </a:spcAft>
              </a:pPr>
              <a:t>3/11/2024</a:t>
            </a:fld>
            <a:endParaRPr lang="en-US" sz="1000"/>
          </a:p>
        </p:txBody>
      </p:sp>
      <p:sp>
        <p:nvSpPr>
          <p:cNvPr id="9" name="Content Placeholder 2"/>
          <p:cNvSpPr txBox="1">
            <a:spLocks/>
          </p:cNvSpPr>
          <p:nvPr/>
        </p:nvSpPr>
        <p:spPr>
          <a:xfrm>
            <a:off x="0" y="1"/>
            <a:ext cx="12193200" cy="946800"/>
          </a:xfrm>
          <a:prstGeom prst="rect">
            <a:avLst/>
          </a:prstGeom>
        </p:spPr>
        <p:txBody>
          <a:bodyPr vert="horz" lIns="360000" tIns="45720" rIns="360000" bIns="45720" rtlCol="0" anchor="ctr">
            <a:normAutofit/>
          </a:bodyPr>
          <a:lstStyle/>
          <a:p>
            <a:pPr indent="-252000">
              <a:lnSpc>
                <a:spcPct val="90000"/>
              </a:lnSpc>
              <a:spcBef>
                <a:spcPct val="0"/>
              </a:spcBef>
              <a:spcAft>
                <a:spcPts val="600"/>
              </a:spcAft>
              <a:buClr>
                <a:srgbClr val="002060"/>
              </a:buClr>
              <a:defRPr/>
            </a:pPr>
            <a:r>
              <a:rPr lang="en-US" sz="2400" b="1" kern="1200" cap="small" dirty="0">
                <a:solidFill>
                  <a:schemeClr val="bg1"/>
                </a:solidFill>
                <a:latin typeface="+mn-lt"/>
                <a:ea typeface="+mj-ea"/>
                <a:cs typeface="+mj-cs"/>
              </a:rPr>
              <a:t>Recommendations – Personal Care Products</a:t>
            </a:r>
            <a:r>
              <a:rPr lang="en-US" sz="2400" i="1" kern="1200" dirty="0">
                <a:solidFill>
                  <a:schemeClr val="bg1"/>
                </a:solidFill>
                <a:latin typeface="+mn-lt"/>
                <a:ea typeface="+mj-ea"/>
                <a:cs typeface="+mj-cs"/>
              </a:rPr>
              <a:t> </a:t>
            </a:r>
            <a:endParaRPr lang="en-US" sz="2400" kern="1200" dirty="0">
              <a:solidFill>
                <a:schemeClr val="bg1"/>
              </a:solidFill>
              <a:latin typeface="+mn-lt"/>
              <a:ea typeface="+mj-ea"/>
              <a:cs typeface="+mj-cs"/>
            </a:endParaRPr>
          </a:p>
        </p:txBody>
      </p:sp>
      <p:sp>
        <p:nvSpPr>
          <p:cNvPr id="8" name="Footer Placeholder 7"/>
          <p:cNvSpPr>
            <a:spLocks noGrp="1"/>
          </p:cNvSpPr>
          <p:nvPr>
            <p:ph type="ftr" sz="quarter" idx="30"/>
          </p:nvPr>
        </p:nvSpPr>
        <p:spPr>
          <a:xfrm>
            <a:off x="10653991" y="6116060"/>
            <a:ext cx="1258524" cy="569482"/>
          </a:xfrm>
        </p:spPr>
        <p:txBody>
          <a:bodyPr vert="horz" lIns="91440" tIns="45720" rIns="91440" bIns="45720" rtlCol="0" anchor="ctr">
            <a:normAutofit/>
          </a:bodyPr>
          <a:lstStyle/>
          <a:p>
            <a:pPr>
              <a:spcAft>
                <a:spcPts val="600"/>
              </a:spcAft>
            </a:pPr>
            <a:r>
              <a:rPr lang="en-US" kern="1200" dirty="0">
                <a:latin typeface="+mn-lt"/>
                <a:ea typeface="+mn-ea"/>
                <a:cs typeface="+mn-cs"/>
              </a:rPr>
              <a:t> </a:t>
            </a:r>
          </a:p>
        </p:txBody>
      </p:sp>
      <p:sp>
        <p:nvSpPr>
          <p:cNvPr id="3" name="Content Placeholder 2"/>
          <p:cNvSpPr>
            <a:spLocks noGrp="1"/>
          </p:cNvSpPr>
          <p:nvPr>
            <p:ph sz="quarter" idx="31"/>
          </p:nvPr>
        </p:nvSpPr>
        <p:spPr>
          <a:xfrm>
            <a:off x="108000" y="1080000"/>
            <a:ext cx="11887200" cy="4932000"/>
          </a:xfrm>
          <a:ln>
            <a:solidFill>
              <a:schemeClr val="tx2"/>
            </a:solidFill>
          </a:ln>
        </p:spPr>
        <p:style>
          <a:lnRef idx="2">
            <a:schemeClr val="accent3"/>
          </a:lnRef>
          <a:fillRef idx="1">
            <a:schemeClr val="lt1"/>
          </a:fillRef>
          <a:effectRef idx="0">
            <a:schemeClr val="accent3"/>
          </a:effectRef>
          <a:fontRef idx="minor">
            <a:schemeClr val="dk1"/>
          </a:fontRef>
        </p:style>
        <p:txBody>
          <a:bodyPr vert="horz" lIns="180000" tIns="180000" rIns="180000" bIns="180000" rtlCol="0">
            <a:normAutofit/>
          </a:bodyPr>
          <a:lstStyle/>
          <a:p>
            <a:pPr indent="-252000">
              <a:spcBef>
                <a:spcPts val="1200"/>
              </a:spcBef>
              <a:buNone/>
            </a:pPr>
            <a:r>
              <a:rPr lang="en-US" sz="1800" b="1" dirty="0">
                <a:solidFill>
                  <a:schemeClr val="tx1">
                    <a:lumMod val="65000"/>
                    <a:lumOff val="35000"/>
                  </a:schemeClr>
                </a:solidFill>
              </a:rPr>
              <a:t>Personal Care Items</a:t>
            </a:r>
            <a:endParaRPr lang="en-US" sz="1800" dirty="0">
              <a:solidFill>
                <a:schemeClr val="tx1">
                  <a:lumMod val="65000"/>
                  <a:lumOff val="35000"/>
                </a:schemeClr>
              </a:solidFill>
            </a:endParaRPr>
          </a:p>
          <a:p>
            <a:pPr marL="285750" indent="-285750">
              <a:spcBef>
                <a:spcPts val="1800"/>
              </a:spcBef>
              <a:buSzPct val="100000"/>
              <a:buFont typeface="Arial" panose="020B0604020202020204" pitchFamily="34" charset="0"/>
              <a:buChar char="•"/>
            </a:pPr>
            <a:r>
              <a:rPr lang="en-US" sz="1800" dirty="0">
                <a:solidFill>
                  <a:schemeClr val="tx1">
                    <a:lumMod val="65000"/>
                    <a:lumOff val="35000"/>
                  </a:schemeClr>
                </a:solidFill>
              </a:rPr>
              <a:t>Ensure soaps and lotions used in manufacturing, maintenance and equipment cleaning areas are the brands that do not cause craters</a:t>
            </a:r>
          </a:p>
          <a:p>
            <a:pPr marL="285750" indent="-285750">
              <a:spcBef>
                <a:spcPts val="1800"/>
              </a:spcBef>
              <a:buSzPct val="100000"/>
              <a:buFont typeface="Arial" panose="020B0604020202020204" pitchFamily="34" charset="0"/>
              <a:buChar char="•"/>
            </a:pPr>
            <a:r>
              <a:rPr lang="en-US" sz="1800" dirty="0">
                <a:solidFill>
                  <a:schemeClr val="tx1">
                    <a:lumMod val="65000"/>
                    <a:lumOff val="35000"/>
                  </a:schemeClr>
                </a:solidFill>
              </a:rPr>
              <a:t>Review manufacturing, maintenance and equipment cleaning processes for potential contact with excessive amounts of personal care items (hair products, deodorants, etc.)</a:t>
            </a:r>
          </a:p>
          <a:p>
            <a:pPr marL="285750" lvl="0" indent="-285750">
              <a:buSzPct val="75000"/>
              <a:buFont typeface="Arial" panose="020B0604020202020204" pitchFamily="34" charset="0"/>
              <a:buChar char="•"/>
            </a:pPr>
            <a:endParaRPr lang="en-US" sz="1800" dirty="0">
              <a:solidFill>
                <a:schemeClr val="tx1">
                  <a:lumMod val="65000"/>
                  <a:lumOff val="35000"/>
                </a:schemeClr>
              </a:solidFill>
            </a:endParaRPr>
          </a:p>
          <a:p>
            <a:pPr lvl="1">
              <a:spcBef>
                <a:spcPts val="1800"/>
              </a:spcBef>
              <a:buClr>
                <a:schemeClr val="accent3">
                  <a:lumMod val="75000"/>
                </a:schemeClr>
              </a:buClr>
              <a:buSzPct val="100000"/>
              <a:buFont typeface="Arial" pitchFamily="34" charset="0"/>
              <a:buChar char="•"/>
            </a:pPr>
            <a:endParaRPr lang="en-US" sz="1800" dirty="0">
              <a:solidFill>
                <a:schemeClr val="tx1">
                  <a:lumMod val="65000"/>
                  <a:lumOff val="35000"/>
                </a:schemeClr>
              </a:solidFill>
            </a:endParaRPr>
          </a:p>
        </p:txBody>
      </p:sp>
      <p:sp>
        <p:nvSpPr>
          <p:cNvPr id="5" name="Slide Number Placeholder 4" hidden="1"/>
          <p:cNvSpPr>
            <a:spLocks noGrp="1"/>
          </p:cNvSpPr>
          <p:nvPr>
            <p:ph type="sldNum" sz="quarter" idx="4294967295"/>
          </p:nvPr>
        </p:nvSpPr>
        <p:spPr>
          <a:xfrm>
            <a:off x="8077200" y="5943600"/>
            <a:ext cx="1905000" cy="381000"/>
          </a:xfrm>
        </p:spPr>
        <p:txBody>
          <a:bodyPr/>
          <a:lstStyle/>
          <a:p>
            <a:pPr>
              <a:spcAft>
                <a:spcPts val="600"/>
              </a:spcAft>
            </a:pPr>
            <a:fld id="{4ABAEB58-80A5-40AB-B803-0FE6C0A717DC}" type="slidenum">
              <a:rPr lang="en-CA" smtClean="0"/>
              <a:pPr>
                <a:spcAft>
                  <a:spcPts val="600"/>
                </a:spcAft>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8154" y="6373932"/>
            <a:ext cx="2743200" cy="149271"/>
          </a:xfrm>
        </p:spPr>
        <p:txBody>
          <a:bodyPr vert="horz" lIns="0" tIns="45720" rIns="72000" bIns="45720" rtlCol="0" anchor="ctr">
            <a:normAutofit/>
          </a:bodyPr>
          <a:lstStyle/>
          <a:p>
            <a:pPr>
              <a:lnSpc>
                <a:spcPct val="90000"/>
              </a:lnSpc>
              <a:spcAft>
                <a:spcPts val="600"/>
              </a:spcAft>
            </a:pPr>
            <a:fld id="{4313962C-E6A3-415B-A832-3EE82117481A}" type="datetime1">
              <a:rPr lang="en-US" sz="400" smtClean="0"/>
              <a:pPr>
                <a:lnSpc>
                  <a:spcPct val="90000"/>
                </a:lnSpc>
                <a:spcAft>
                  <a:spcPts val="600"/>
                </a:spcAft>
              </a:pPr>
              <a:t>3/11/2024</a:t>
            </a:fld>
            <a:endParaRPr lang="en-US" sz="400"/>
          </a:p>
        </p:txBody>
      </p:sp>
      <p:sp>
        <p:nvSpPr>
          <p:cNvPr id="9" name="Content Placeholder 2"/>
          <p:cNvSpPr txBox="1">
            <a:spLocks/>
          </p:cNvSpPr>
          <p:nvPr/>
        </p:nvSpPr>
        <p:spPr>
          <a:xfrm>
            <a:off x="0" y="1"/>
            <a:ext cx="12193200" cy="946800"/>
          </a:xfrm>
          <a:prstGeom prst="rect">
            <a:avLst/>
          </a:prstGeom>
        </p:spPr>
        <p:txBody>
          <a:bodyPr vert="horz" lIns="360000" tIns="45720" rIns="360000" bIns="45720" rtlCol="0" anchor="ctr">
            <a:normAutofit/>
          </a:bodyPr>
          <a:lstStyle/>
          <a:p>
            <a:pPr indent="-252000">
              <a:lnSpc>
                <a:spcPct val="90000"/>
              </a:lnSpc>
              <a:spcBef>
                <a:spcPct val="0"/>
              </a:spcBef>
              <a:spcAft>
                <a:spcPts val="600"/>
              </a:spcAft>
              <a:buClr>
                <a:srgbClr val="002060"/>
              </a:buClr>
              <a:defRPr/>
            </a:pPr>
            <a:r>
              <a:rPr lang="en-US" sz="2400" b="1" kern="1200" cap="small">
                <a:solidFill>
                  <a:schemeClr val="bg1"/>
                </a:solidFill>
                <a:latin typeface="+mn-lt"/>
                <a:ea typeface="+mj-ea"/>
                <a:cs typeface="+mj-cs"/>
              </a:rPr>
              <a:t>Recommendations </a:t>
            </a:r>
          </a:p>
          <a:p>
            <a:pPr indent="-252000">
              <a:lnSpc>
                <a:spcPct val="90000"/>
              </a:lnSpc>
              <a:spcBef>
                <a:spcPct val="0"/>
              </a:spcBef>
              <a:spcAft>
                <a:spcPts val="600"/>
              </a:spcAft>
              <a:buClr>
                <a:srgbClr val="002060"/>
              </a:buClr>
              <a:defRPr/>
            </a:pPr>
            <a:r>
              <a:rPr lang="en-US" sz="2400" b="1" kern="1200" cap="small">
                <a:solidFill>
                  <a:schemeClr val="bg1"/>
                </a:solidFill>
                <a:latin typeface="+mn-lt"/>
                <a:ea typeface="+mj-ea"/>
                <a:cs typeface="+mj-cs"/>
              </a:rPr>
              <a:t>Personal Influence on Contamination avoidance</a:t>
            </a:r>
            <a:endParaRPr lang="en-US" sz="2400" kern="1200">
              <a:solidFill>
                <a:schemeClr val="bg1"/>
              </a:solidFill>
              <a:latin typeface="+mn-lt"/>
              <a:ea typeface="+mj-ea"/>
              <a:cs typeface="+mj-cs"/>
            </a:endParaRPr>
          </a:p>
        </p:txBody>
      </p:sp>
      <p:sp>
        <p:nvSpPr>
          <p:cNvPr id="8" name="Footer Placeholder 7"/>
          <p:cNvSpPr>
            <a:spLocks noGrp="1"/>
          </p:cNvSpPr>
          <p:nvPr>
            <p:ph type="ftr" sz="quarter" idx="30"/>
          </p:nvPr>
        </p:nvSpPr>
        <p:spPr>
          <a:xfrm>
            <a:off x="10653991" y="6116060"/>
            <a:ext cx="1258524" cy="569482"/>
          </a:xfrm>
        </p:spPr>
        <p:txBody>
          <a:bodyPr vert="horz" lIns="91440" tIns="45720" rIns="91440" bIns="45720" rtlCol="0" anchor="ctr">
            <a:normAutofit/>
          </a:bodyPr>
          <a:lstStyle/>
          <a:p>
            <a:pPr>
              <a:spcAft>
                <a:spcPts val="600"/>
              </a:spcAft>
            </a:pPr>
            <a:r>
              <a:rPr lang="en-US" kern="1200" dirty="0">
                <a:latin typeface="+mn-lt"/>
                <a:ea typeface="+mn-ea"/>
                <a:cs typeface="+mn-cs"/>
              </a:rPr>
              <a:t> </a:t>
            </a:r>
          </a:p>
        </p:txBody>
      </p:sp>
      <p:sp>
        <p:nvSpPr>
          <p:cNvPr id="3" name="Content Placeholder 2"/>
          <p:cNvSpPr>
            <a:spLocks noGrp="1"/>
          </p:cNvSpPr>
          <p:nvPr>
            <p:ph sz="quarter" idx="31"/>
          </p:nvPr>
        </p:nvSpPr>
        <p:spPr>
          <a:xfrm>
            <a:off x="108000" y="1080000"/>
            <a:ext cx="11887200" cy="4932000"/>
          </a:xfrm>
          <a:ln>
            <a:solidFill>
              <a:schemeClr val="tx2"/>
            </a:solidFill>
          </a:ln>
        </p:spPr>
        <p:style>
          <a:lnRef idx="2">
            <a:schemeClr val="accent3"/>
          </a:lnRef>
          <a:fillRef idx="1">
            <a:schemeClr val="lt1"/>
          </a:fillRef>
          <a:effectRef idx="0">
            <a:schemeClr val="accent3"/>
          </a:effectRef>
          <a:fontRef idx="minor">
            <a:schemeClr val="dk1"/>
          </a:fontRef>
        </p:style>
        <p:txBody>
          <a:bodyPr vert="horz" lIns="180000" tIns="180000" rIns="180000" bIns="180000" rtlCol="0">
            <a:normAutofit/>
          </a:bodyPr>
          <a:lstStyle/>
          <a:p>
            <a:pPr indent="-252000">
              <a:spcBef>
                <a:spcPts val="1200"/>
              </a:spcBef>
              <a:buNone/>
            </a:pPr>
            <a:r>
              <a:rPr lang="en-US" sz="1800" b="1" dirty="0">
                <a:solidFill>
                  <a:schemeClr val="tx1">
                    <a:lumMod val="65000"/>
                    <a:lumOff val="35000"/>
                  </a:schemeClr>
                </a:solidFill>
              </a:rPr>
              <a:t>What can I do as a supplier to help allnex.</a:t>
            </a:r>
            <a:endParaRPr lang="en-US" sz="1800" dirty="0">
              <a:solidFill>
                <a:schemeClr val="tx1">
                  <a:lumMod val="65000"/>
                  <a:lumOff val="35000"/>
                </a:schemeClr>
              </a:solidFill>
            </a:endParaRPr>
          </a:p>
          <a:p>
            <a:pPr marL="285750" indent="-285750">
              <a:spcBef>
                <a:spcPts val="1800"/>
              </a:spcBef>
              <a:buSzPct val="100000"/>
              <a:buFont typeface="Arial" panose="020B0604020202020204" pitchFamily="34" charset="0"/>
              <a:buChar char="•"/>
            </a:pPr>
            <a:r>
              <a:rPr lang="en-US" sz="1800" dirty="0">
                <a:solidFill>
                  <a:schemeClr val="tx1">
                    <a:lumMod val="65000"/>
                    <a:lumOff val="35000"/>
                  </a:schemeClr>
                </a:solidFill>
              </a:rPr>
              <a:t>Look out for any new items which are brought into your facility that could come in contact with the product.</a:t>
            </a:r>
          </a:p>
          <a:p>
            <a:pPr marL="285750" indent="-285750">
              <a:spcBef>
                <a:spcPts val="1800"/>
              </a:spcBef>
              <a:buSzPct val="100000"/>
              <a:buFont typeface="Arial" panose="020B0604020202020204" pitchFamily="34" charset="0"/>
              <a:buChar char="•"/>
            </a:pPr>
            <a:r>
              <a:rPr lang="en-US" sz="1800" dirty="0">
                <a:solidFill>
                  <a:schemeClr val="tx1">
                    <a:lumMod val="65000"/>
                    <a:lumOff val="35000"/>
                  </a:schemeClr>
                </a:solidFill>
              </a:rPr>
              <a:t>Ask or challenge if maintenance items which can come in contact with your product contain silicone or siloxane materials</a:t>
            </a:r>
          </a:p>
          <a:p>
            <a:pPr marL="285750" indent="-285750">
              <a:spcBef>
                <a:spcPts val="1800"/>
              </a:spcBef>
              <a:buSzPct val="100000"/>
              <a:buFont typeface="Arial" panose="020B0604020202020204" pitchFamily="34" charset="0"/>
              <a:buChar char="•"/>
            </a:pPr>
            <a:r>
              <a:rPr lang="en-US" sz="1800" dirty="0">
                <a:solidFill>
                  <a:schemeClr val="tx1">
                    <a:lumMod val="65000"/>
                    <a:lumOff val="35000"/>
                  </a:schemeClr>
                </a:solidFill>
              </a:rPr>
              <a:t>Be aware of bulk container last contents, and the nature of the chemicals serviced through your preferred bulk carrier washing facility.  You may need to partner with your carrier and engage them as well.  </a:t>
            </a:r>
          </a:p>
          <a:p>
            <a:pPr marL="285750" indent="-285750">
              <a:spcBef>
                <a:spcPts val="1800"/>
              </a:spcBef>
              <a:buSzPct val="100000"/>
              <a:buFont typeface="Arial" panose="020B0604020202020204" pitchFamily="34" charset="0"/>
              <a:buChar char="•"/>
            </a:pPr>
            <a:r>
              <a:rPr lang="en-US" sz="1800" dirty="0">
                <a:solidFill>
                  <a:schemeClr val="tx1">
                    <a:lumMod val="65000"/>
                    <a:lumOff val="35000"/>
                  </a:schemeClr>
                </a:solidFill>
              </a:rPr>
              <a:t>Use dedicated wagons for allnex where possible. </a:t>
            </a:r>
          </a:p>
          <a:p>
            <a:pPr marL="285750" indent="-285750">
              <a:spcBef>
                <a:spcPts val="1800"/>
              </a:spcBef>
              <a:buSzPct val="100000"/>
              <a:buFont typeface="Arial" panose="020B0604020202020204" pitchFamily="34" charset="0"/>
              <a:buChar char="•"/>
            </a:pPr>
            <a:r>
              <a:rPr lang="en-US" sz="1800" dirty="0">
                <a:solidFill>
                  <a:schemeClr val="tx1">
                    <a:lumMod val="65000"/>
                    <a:lumOff val="35000"/>
                  </a:schemeClr>
                </a:solidFill>
              </a:rPr>
              <a:t>Pay particular attention to items used in filtration and packaging, as it is the last line of defense before the material reaches allnex</a:t>
            </a:r>
          </a:p>
          <a:p>
            <a:pPr lvl="0">
              <a:buSzPct val="75000"/>
              <a:buNone/>
            </a:pPr>
            <a:r>
              <a:rPr lang="en-US" sz="1800" dirty="0">
                <a:solidFill>
                  <a:schemeClr val="tx1">
                    <a:lumMod val="65000"/>
                    <a:lumOff val="35000"/>
                  </a:schemeClr>
                </a:solidFill>
              </a:rPr>
              <a:t> </a:t>
            </a:r>
          </a:p>
          <a:p>
            <a:pPr lvl="1">
              <a:spcBef>
                <a:spcPts val="1800"/>
              </a:spcBef>
              <a:buClr>
                <a:schemeClr val="accent3">
                  <a:lumMod val="75000"/>
                </a:schemeClr>
              </a:buClr>
              <a:buSzPct val="100000"/>
              <a:buFont typeface="Arial" pitchFamily="34" charset="0"/>
              <a:buChar char="•"/>
            </a:pPr>
            <a:endParaRPr lang="en-US" sz="1800" dirty="0">
              <a:solidFill>
                <a:schemeClr val="tx1">
                  <a:lumMod val="65000"/>
                  <a:lumOff val="35000"/>
                </a:schemeClr>
              </a:solidFill>
            </a:endParaRPr>
          </a:p>
        </p:txBody>
      </p:sp>
      <p:sp>
        <p:nvSpPr>
          <p:cNvPr id="5" name="Slide Number Placeholder 4" hidden="1"/>
          <p:cNvSpPr>
            <a:spLocks noGrp="1"/>
          </p:cNvSpPr>
          <p:nvPr>
            <p:ph type="sldNum" sz="quarter" idx="4294967295"/>
          </p:nvPr>
        </p:nvSpPr>
        <p:spPr>
          <a:xfrm>
            <a:off x="0" y="6373933"/>
            <a:ext cx="550606" cy="311610"/>
          </a:xfrm>
        </p:spPr>
        <p:txBody>
          <a:bodyPr/>
          <a:lstStyle/>
          <a:p>
            <a:pPr>
              <a:spcAft>
                <a:spcPts val="600"/>
              </a:spcAft>
            </a:pPr>
            <a:fld id="{4ABAEB58-80A5-40AB-B803-0FE6C0A717DC}" type="slidenum">
              <a:rPr lang="en-CA" smtClean="0"/>
              <a:pPr>
                <a:spcAft>
                  <a:spcPts val="600"/>
                </a:spcAft>
              </a:pPr>
              <a:t>23</a:t>
            </a:fld>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1A1D0972-1FB8-4DFD-8F67-6E37A85CDEBE}"/>
              </a:ext>
            </a:extLst>
          </p:cNvPr>
          <p:cNvSpPr>
            <a:spLocks noGrp="1"/>
          </p:cNvSpPr>
          <p:nvPr>
            <p:ph type="pic" sz="quarter" idx="18"/>
          </p:nvPr>
        </p:nvSpPr>
        <p:spPr/>
      </p:sp>
      <p:sp>
        <p:nvSpPr>
          <p:cNvPr id="3" name="Inhaltsplatzhalter 2">
            <a:extLst>
              <a:ext uri="{FF2B5EF4-FFF2-40B4-BE49-F238E27FC236}">
                <a16:creationId xmlns:a16="http://schemas.microsoft.com/office/drawing/2014/main" id="{F7F1335E-7E2F-4DAC-A72F-D2CBF0832CF5}"/>
              </a:ext>
            </a:extLst>
          </p:cNvPr>
          <p:cNvSpPr>
            <a:spLocks noGrp="1"/>
          </p:cNvSpPr>
          <p:nvPr>
            <p:ph sz="quarter" idx="24"/>
          </p:nvPr>
        </p:nvSpPr>
        <p:spPr/>
        <p:txBody>
          <a:bodyPr/>
          <a:lstStyle/>
          <a:p>
            <a:endParaRPr lang="en-US"/>
          </a:p>
        </p:txBody>
      </p:sp>
      <p:sp>
        <p:nvSpPr>
          <p:cNvPr id="4" name="Fußzeilenplatzhalter 3">
            <a:extLst>
              <a:ext uri="{FF2B5EF4-FFF2-40B4-BE49-F238E27FC236}">
                <a16:creationId xmlns:a16="http://schemas.microsoft.com/office/drawing/2014/main" id="{99407C1B-2A62-4EB6-978D-005D302B6E52}"/>
              </a:ext>
            </a:extLst>
          </p:cNvPr>
          <p:cNvSpPr>
            <a:spLocks noGrp="1"/>
          </p:cNvSpPr>
          <p:nvPr>
            <p:ph type="ftr" sz="quarter" idx="26"/>
          </p:nvPr>
        </p:nvSpPr>
        <p:spPr/>
        <p:txBody>
          <a:bodyPr/>
          <a:lstStyle/>
          <a:p>
            <a:r>
              <a:rPr lang="en-US" noProof="0" dirty="0"/>
              <a:t> </a:t>
            </a:r>
          </a:p>
        </p:txBody>
      </p:sp>
      <p:sp>
        <p:nvSpPr>
          <p:cNvPr id="5" name="Datumsplatzhalter 4">
            <a:extLst>
              <a:ext uri="{FF2B5EF4-FFF2-40B4-BE49-F238E27FC236}">
                <a16:creationId xmlns:a16="http://schemas.microsoft.com/office/drawing/2014/main" id="{F243F1B2-A055-4848-849D-0AE7969BFC85}"/>
              </a:ext>
            </a:extLst>
          </p:cNvPr>
          <p:cNvSpPr>
            <a:spLocks noGrp="1"/>
          </p:cNvSpPr>
          <p:nvPr>
            <p:ph type="dt" sz="half" idx="2"/>
          </p:nvPr>
        </p:nvSpPr>
        <p:spPr/>
        <p:txBody>
          <a:bodyPr/>
          <a:lstStyle/>
          <a:p>
            <a:fld id="{F27EF06A-D140-4F8F-B1F4-A124DF7BC45C}" type="datetime3">
              <a:rPr lang="en-US" noProof="0" smtClean="0"/>
              <a:t>11 March 2024</a:t>
            </a:fld>
            <a:endParaRPr lang="en-US" noProof="0"/>
          </a:p>
        </p:txBody>
      </p:sp>
      <p:sp>
        <p:nvSpPr>
          <p:cNvPr id="6" name="Textplatzhalter 5">
            <a:extLst>
              <a:ext uri="{FF2B5EF4-FFF2-40B4-BE49-F238E27FC236}">
                <a16:creationId xmlns:a16="http://schemas.microsoft.com/office/drawing/2014/main" id="{AF3FBE97-08A5-4740-960B-6F5712A8085E}"/>
              </a:ext>
            </a:extLst>
          </p:cNvPr>
          <p:cNvSpPr>
            <a:spLocks noGrp="1"/>
          </p:cNvSpPr>
          <p:nvPr>
            <p:ph type="body" sz="quarter" idx="28"/>
          </p:nvPr>
        </p:nvSpPr>
        <p:spPr/>
        <p:txBody>
          <a:bodyPr/>
          <a:lstStyle/>
          <a:p>
            <a:endParaRPr lang="en-US"/>
          </a:p>
        </p:txBody>
      </p:sp>
      <p:sp>
        <p:nvSpPr>
          <p:cNvPr id="7" name="Textplatzhalter 6">
            <a:extLst>
              <a:ext uri="{FF2B5EF4-FFF2-40B4-BE49-F238E27FC236}">
                <a16:creationId xmlns:a16="http://schemas.microsoft.com/office/drawing/2014/main" id="{E4FA60C0-6818-4634-ACF4-88F047244207}"/>
              </a:ext>
            </a:extLst>
          </p:cNvPr>
          <p:cNvSpPr>
            <a:spLocks noGrp="1"/>
          </p:cNvSpPr>
          <p:nvPr>
            <p:ph type="body" sz="quarter" idx="29"/>
          </p:nvPr>
        </p:nvSpPr>
        <p:spPr/>
        <p:txBody>
          <a:bodyPr/>
          <a:lstStyle/>
          <a:p>
            <a:endParaRPr lang="en-US"/>
          </a:p>
        </p:txBody>
      </p:sp>
      <p:sp>
        <p:nvSpPr>
          <p:cNvPr id="8" name="Textplatzhalter 7">
            <a:extLst>
              <a:ext uri="{FF2B5EF4-FFF2-40B4-BE49-F238E27FC236}">
                <a16:creationId xmlns:a16="http://schemas.microsoft.com/office/drawing/2014/main" id="{1DACDF9F-FE53-47A5-A3AB-618F22218411}"/>
              </a:ext>
            </a:extLst>
          </p:cNvPr>
          <p:cNvSpPr>
            <a:spLocks noGrp="1"/>
          </p:cNvSpPr>
          <p:nvPr>
            <p:ph type="body" sz="quarter" idx="30"/>
          </p:nvPr>
        </p:nvSpPr>
        <p:spPr/>
        <p:txBody>
          <a:bodyPr/>
          <a:lstStyle/>
          <a:p>
            <a:endParaRPr lang="en-US"/>
          </a:p>
        </p:txBody>
      </p:sp>
      <p:sp>
        <p:nvSpPr>
          <p:cNvPr id="9" name="Textplatzhalter 8">
            <a:extLst>
              <a:ext uri="{FF2B5EF4-FFF2-40B4-BE49-F238E27FC236}">
                <a16:creationId xmlns:a16="http://schemas.microsoft.com/office/drawing/2014/main" id="{76F3D544-9917-4359-85B1-EBAFCA8A960B}"/>
              </a:ext>
            </a:extLst>
          </p:cNvPr>
          <p:cNvSpPr>
            <a:spLocks noGrp="1"/>
          </p:cNvSpPr>
          <p:nvPr>
            <p:ph type="body" sz="quarter" idx="31"/>
          </p:nvPr>
        </p:nvSpPr>
        <p:spPr/>
        <p:txBody>
          <a:bodyPr/>
          <a:lstStyle/>
          <a:p>
            <a:endParaRPr lang="en-US"/>
          </a:p>
        </p:txBody>
      </p:sp>
      <p:sp>
        <p:nvSpPr>
          <p:cNvPr id="10" name="Textplatzhalter 9">
            <a:extLst>
              <a:ext uri="{FF2B5EF4-FFF2-40B4-BE49-F238E27FC236}">
                <a16:creationId xmlns:a16="http://schemas.microsoft.com/office/drawing/2014/main" id="{FA22020A-51B5-4B47-BA87-22DADEE7F736}"/>
              </a:ext>
            </a:extLst>
          </p:cNvPr>
          <p:cNvSpPr>
            <a:spLocks noGrp="1"/>
          </p:cNvSpPr>
          <p:nvPr>
            <p:ph type="body" sz="quarter" idx="32"/>
          </p:nvPr>
        </p:nvSpPr>
        <p:spPr/>
        <p:txBody>
          <a:bodyPr/>
          <a:lstStyle/>
          <a:p>
            <a:endParaRPr lang="en-US"/>
          </a:p>
        </p:txBody>
      </p:sp>
    </p:spTree>
    <p:extLst>
      <p:ext uri="{BB962C8B-B14F-4D97-AF65-F5344CB8AC3E}">
        <p14:creationId xmlns:p14="http://schemas.microsoft.com/office/powerpoint/2010/main" val="198797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86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38E9B5-B0A3-4593-B7CA-F4CE6890AC97}"/>
              </a:ext>
            </a:extLst>
          </p:cNvPr>
          <p:cNvSpPr>
            <a:spLocks noGrp="1"/>
          </p:cNvSpPr>
          <p:nvPr>
            <p:ph type="dt" sz="half" idx="10"/>
          </p:nvPr>
        </p:nvSpPr>
        <p:spPr/>
        <p:txBody>
          <a:bodyPr/>
          <a:lstStyle/>
          <a:p>
            <a:fld id="{2D77A2DE-A10D-4CEA-89E8-93524838A36E}" type="datetime3">
              <a:rPr lang="en-US" noProof="0" smtClean="0"/>
              <a:pPr/>
              <a:t>11 March 2024</a:t>
            </a:fld>
            <a:endParaRPr lang="en-US" noProof="0"/>
          </a:p>
        </p:txBody>
      </p:sp>
      <p:sp>
        <p:nvSpPr>
          <p:cNvPr id="3" name="Tijdelijke aanduiding voor voettekst 2">
            <a:extLst>
              <a:ext uri="{FF2B5EF4-FFF2-40B4-BE49-F238E27FC236}">
                <a16:creationId xmlns:a16="http://schemas.microsoft.com/office/drawing/2014/main" id="{9CF01DB6-2154-4E91-AC3E-3E9EDDA5E954}"/>
              </a:ext>
            </a:extLst>
          </p:cNvPr>
          <p:cNvSpPr>
            <a:spLocks noGrp="1"/>
          </p:cNvSpPr>
          <p:nvPr>
            <p:ph type="ftr" sz="quarter" idx="30"/>
          </p:nvPr>
        </p:nvSpPr>
        <p:spPr/>
        <p:txBody>
          <a:bodyPr/>
          <a:lstStyle/>
          <a:p>
            <a:r>
              <a:rPr lang="en-US" noProof="0" dirty="0"/>
              <a:t> </a:t>
            </a:r>
          </a:p>
        </p:txBody>
      </p:sp>
    </p:spTree>
    <p:extLst>
      <p:ext uri="{BB962C8B-B14F-4D97-AF65-F5344CB8AC3E}">
        <p14:creationId xmlns:p14="http://schemas.microsoft.com/office/powerpoint/2010/main" val="374509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a:t>Learning Objectives </a:t>
            </a:r>
          </a:p>
        </p:txBody>
      </p:sp>
      <p:sp>
        <p:nvSpPr>
          <p:cNvPr id="4" name="Footer Placeholder 4"/>
          <p:cNvSpPr>
            <a:spLocks noGrp="1"/>
          </p:cNvSpPr>
          <p:nvPr>
            <p:ph type="ftr" sz="quarter" idx="30"/>
          </p:nvPr>
        </p:nvSpPr>
        <p:spPr/>
        <p:txBody>
          <a:bodyPr/>
          <a:lstStyle/>
          <a:p>
            <a:r>
              <a:rPr lang="en-US" dirty="0"/>
              <a:t>                                                   </a:t>
            </a:r>
            <a:endParaRPr lang="en-US" sz="3200" b="1" dirty="0">
              <a:latin typeface="CytecIndustries_TT" pitchFamily="82" charset="0"/>
            </a:endParaRPr>
          </a:p>
        </p:txBody>
      </p:sp>
      <p:sp>
        <p:nvSpPr>
          <p:cNvPr id="112643" name="Rectangle 3"/>
          <p:cNvSpPr>
            <a:spLocks noGrp="1" noChangeArrowheads="1"/>
          </p:cNvSpPr>
          <p:nvPr>
            <p:ph sz="quarter" idx="31"/>
          </p:nvPr>
        </p:nvSpPr>
        <p:spPr/>
        <p:txBody>
          <a:bodyPr/>
          <a:lstStyle/>
          <a:p>
            <a:pPr marL="342900" indent="-342900">
              <a:buFont typeface="Arial" panose="020B0604020202020204" pitchFamily="34" charset="0"/>
              <a:buChar char="•"/>
            </a:pPr>
            <a:r>
              <a:rPr lang="en-US" sz="2400" dirty="0">
                <a:solidFill>
                  <a:schemeClr val="tx2"/>
                </a:solidFill>
              </a:rPr>
              <a:t>What are craters</a:t>
            </a:r>
          </a:p>
          <a:p>
            <a:pPr marL="342900" indent="-342900">
              <a:buFont typeface="Arial" panose="020B0604020202020204" pitchFamily="34" charset="0"/>
              <a:buChar char="•"/>
            </a:pPr>
            <a:r>
              <a:rPr lang="en-US" sz="2400" dirty="0">
                <a:solidFill>
                  <a:schemeClr val="tx2"/>
                </a:solidFill>
              </a:rPr>
              <a:t>How are contamination and craters linked</a:t>
            </a:r>
          </a:p>
          <a:p>
            <a:pPr marL="342900" indent="-342900">
              <a:buFont typeface="Arial" panose="020B0604020202020204" pitchFamily="34" charset="0"/>
              <a:buChar char="•"/>
            </a:pPr>
            <a:r>
              <a:rPr lang="en-US" sz="2400" dirty="0">
                <a:solidFill>
                  <a:schemeClr val="tx2"/>
                </a:solidFill>
              </a:rPr>
              <a:t>What causes craters</a:t>
            </a:r>
          </a:p>
          <a:p>
            <a:pPr marL="342900" indent="-342900">
              <a:buFont typeface="Arial" panose="020B0604020202020204" pitchFamily="34" charset="0"/>
              <a:buChar char="•"/>
            </a:pPr>
            <a:r>
              <a:rPr lang="en-US" sz="2400" dirty="0">
                <a:solidFill>
                  <a:schemeClr val="tx2"/>
                </a:solidFill>
              </a:rPr>
              <a:t>Where craters are a problem</a:t>
            </a:r>
          </a:p>
          <a:p>
            <a:pPr marL="342900" indent="-342900">
              <a:buFont typeface="Arial" panose="020B0604020202020204" pitchFamily="34" charset="0"/>
              <a:buChar char="•"/>
            </a:pPr>
            <a:r>
              <a:rPr lang="en-US" sz="2400" dirty="0">
                <a:solidFill>
                  <a:schemeClr val="tx2"/>
                </a:solidFill>
              </a:rPr>
              <a:t>How can we prevent craters</a:t>
            </a:r>
            <a:endParaRPr lang="en-US" sz="2400" dirty="0"/>
          </a:p>
        </p:txBody>
      </p:sp>
      <p:sp>
        <p:nvSpPr>
          <p:cNvPr id="5" name="Date Placeholder 3">
            <a:extLst>
              <a:ext uri="{FF2B5EF4-FFF2-40B4-BE49-F238E27FC236}">
                <a16:creationId xmlns:a16="http://schemas.microsoft.com/office/drawing/2014/main" id="{A2EA3231-DA63-4A1A-BF46-78538F75C5D0}"/>
              </a:ext>
            </a:extLst>
          </p:cNvPr>
          <p:cNvSpPr>
            <a:spLocks noGrp="1"/>
          </p:cNvSpPr>
          <p:nvPr>
            <p:ph type="dt" sz="half" idx="10"/>
          </p:nvPr>
        </p:nvSpPr>
        <p:spPr>
          <a:xfrm>
            <a:off x="7728154" y="6373932"/>
            <a:ext cx="2743200" cy="149271"/>
          </a:xfrm>
        </p:spPr>
        <p:txBody>
          <a:bodyPr/>
          <a:lstStyle/>
          <a:p>
            <a:fld id="{4313962C-E6A3-415B-A832-3EE82117481A}" type="datetime1">
              <a:rPr lang="en-US" smtClean="0"/>
              <a:pPr/>
              <a:t>3/11/2024</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 name="Date Placeholder 1">
            <a:extLst>
              <a:ext uri="{FF2B5EF4-FFF2-40B4-BE49-F238E27FC236}">
                <a16:creationId xmlns:a16="http://schemas.microsoft.com/office/drawing/2014/main" id="{3B180038-F564-4BC7-B997-6442C3D63675}"/>
              </a:ext>
            </a:extLst>
          </p:cNvPr>
          <p:cNvSpPr>
            <a:spLocks noGrp="1"/>
          </p:cNvSpPr>
          <p:nvPr>
            <p:ph type="dt" sz="half" idx="10"/>
          </p:nvPr>
        </p:nvSpPr>
        <p:spPr>
          <a:xfrm>
            <a:off x="7728154" y="6373932"/>
            <a:ext cx="2743200" cy="149271"/>
          </a:xfrm>
        </p:spPr>
        <p:txBody>
          <a:bodyPr/>
          <a:lstStyle/>
          <a:p>
            <a:pPr>
              <a:spcAft>
                <a:spcPts val="600"/>
              </a:spcAft>
            </a:pPr>
            <a:fld id="{64F03BEE-6591-4EEA-923C-4A6D11E3321C}" type="datetime3">
              <a:rPr lang="en-US" noProof="0" smtClean="0"/>
              <a:pPr>
                <a:spcAft>
                  <a:spcPts val="600"/>
                </a:spcAft>
              </a:pPr>
              <a:t>11 March 2024</a:t>
            </a:fld>
            <a:endParaRPr lang="en-US" noProof="0"/>
          </a:p>
        </p:txBody>
      </p:sp>
      <p:sp>
        <p:nvSpPr>
          <p:cNvPr id="4" name="Footer Placeholder 4"/>
          <p:cNvSpPr>
            <a:spLocks noGrp="1"/>
          </p:cNvSpPr>
          <p:nvPr>
            <p:ph type="ftr" sz="quarter" idx="30"/>
          </p:nvPr>
        </p:nvSpPr>
        <p:spPr>
          <a:xfrm>
            <a:off x="10653991" y="6116060"/>
            <a:ext cx="1258524" cy="569482"/>
          </a:xfrm>
        </p:spPr>
        <p:txBody>
          <a:bodyPr vert="horz" lIns="91440" tIns="45720" rIns="91440" bIns="45720" rtlCol="0" anchor="ctr">
            <a:normAutofit/>
          </a:bodyPr>
          <a:lstStyle/>
          <a:p>
            <a:pPr>
              <a:spcAft>
                <a:spcPts val="600"/>
              </a:spcAft>
            </a:pPr>
            <a:r>
              <a:rPr lang="en-US" b="1" kern="1200" dirty="0">
                <a:latin typeface="+mn-lt"/>
                <a:ea typeface="+mn-ea"/>
                <a:cs typeface="+mn-cs"/>
              </a:rPr>
              <a:t> </a:t>
            </a:r>
          </a:p>
        </p:txBody>
      </p:sp>
      <p:sp>
        <p:nvSpPr>
          <p:cNvPr id="45058" name="Rectangle 2"/>
          <p:cNvSpPr>
            <a:spLocks noGrp="1" noChangeArrowheads="1"/>
          </p:cNvSpPr>
          <p:nvPr>
            <p:ph type="title"/>
          </p:nvPr>
        </p:nvSpPr>
        <p:spPr>
          <a:xfrm>
            <a:off x="0" y="1"/>
            <a:ext cx="12193200" cy="946800"/>
          </a:xfrm>
        </p:spPr>
        <p:txBody>
          <a:bodyPr vert="horz" lIns="360000" tIns="45720" rIns="360000" bIns="45720" rtlCol="0" anchor="ctr">
            <a:normAutofit/>
          </a:bodyPr>
          <a:lstStyle/>
          <a:p>
            <a:r>
              <a:rPr lang="en-US" kern="1200" dirty="0">
                <a:latin typeface="+mn-lt"/>
                <a:ea typeface="+mj-ea"/>
                <a:cs typeface="+mj-cs"/>
              </a:rPr>
              <a:t>What are craters? </a:t>
            </a:r>
          </a:p>
        </p:txBody>
      </p:sp>
      <p:sp>
        <p:nvSpPr>
          <p:cNvPr id="5" name="Text Box 3"/>
          <p:cNvSpPr txBox="1">
            <a:spLocks noChangeArrowheads="1"/>
          </p:cNvSpPr>
          <p:nvPr/>
        </p:nvSpPr>
        <p:spPr bwMode="auto">
          <a:xfrm>
            <a:off x="108000" y="1080000"/>
            <a:ext cx="3924000" cy="4921015"/>
          </a:xfrm>
          <a:prstGeom prst="rect">
            <a:avLst/>
          </a:prstGeom>
        </p:spPr>
        <p:txBody>
          <a:bodyPr vert="horz" lIns="180000" tIns="180000" rIns="180000" bIns="180000" rtlCol="0">
            <a:normAutofit/>
          </a:bodyPr>
          <a:lstStyle/>
          <a:p>
            <a:pPr>
              <a:spcBef>
                <a:spcPts val="600"/>
              </a:spcBef>
            </a:pPr>
            <a:r>
              <a:rPr lang="en-US" sz="2000" dirty="0">
                <a:solidFill>
                  <a:schemeClr val="tx1">
                    <a:lumMod val="65000"/>
                    <a:lumOff val="35000"/>
                  </a:schemeClr>
                </a:solidFill>
              </a:rPr>
              <a:t>Craters are dish shape deformations in a paint surface that may, in extreme cases, penetrate to the layer below, typically 1 - 4 mm in diameter.</a:t>
            </a:r>
          </a:p>
        </p:txBody>
      </p:sp>
      <p:pic>
        <p:nvPicPr>
          <p:cNvPr id="7" name="Picture 2" descr="new-2"/>
          <p:cNvPicPr>
            <a:picLocks noGrp="1" noChangeAspect="1" noChangeArrowheads="1"/>
          </p:cNvPicPr>
          <p:nvPr>
            <p:ph sz="quarter" idx="34"/>
          </p:nvPr>
        </p:nvPicPr>
        <p:blipFill>
          <a:blip r:embed="rId2" cstate="print"/>
          <a:stretch>
            <a:fillRect/>
          </a:stretch>
        </p:blipFill>
        <p:spPr>
          <a:xfrm>
            <a:off x="4134000" y="1094354"/>
            <a:ext cx="7950000" cy="489230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BA3B84-20E7-4CC5-BFE4-3B6B1807DC29}" type="datetime1">
              <a:rPr lang="en-US" smtClean="0"/>
              <a:pPr/>
              <a:t>3/11/2024</a:t>
            </a:fld>
            <a:endParaRPr lang="en-CA" dirty="0"/>
          </a:p>
        </p:txBody>
      </p:sp>
      <p:sp>
        <p:nvSpPr>
          <p:cNvPr id="8" name="Footer Placeholder 7"/>
          <p:cNvSpPr>
            <a:spLocks noGrp="1"/>
          </p:cNvSpPr>
          <p:nvPr>
            <p:ph type="ftr" sz="quarter" idx="30"/>
          </p:nvPr>
        </p:nvSpPr>
        <p:spPr/>
        <p:txBody>
          <a:bodyPr/>
          <a:lstStyle/>
          <a:p>
            <a:r>
              <a:rPr lang="en-CA" dirty="0"/>
              <a:t> </a:t>
            </a:r>
          </a:p>
        </p:txBody>
      </p:sp>
      <p:sp>
        <p:nvSpPr>
          <p:cNvPr id="2" name="Title 1"/>
          <p:cNvSpPr>
            <a:spLocks noGrp="1"/>
          </p:cNvSpPr>
          <p:nvPr>
            <p:ph type="title"/>
          </p:nvPr>
        </p:nvSpPr>
        <p:spPr/>
        <p:txBody>
          <a:bodyPr>
            <a:normAutofit/>
          </a:bodyPr>
          <a:lstStyle/>
          <a:p>
            <a:r>
              <a:rPr lang="en-CA" dirty="0"/>
              <a:t>Craters </a:t>
            </a:r>
          </a:p>
        </p:txBody>
      </p:sp>
      <p:sp>
        <p:nvSpPr>
          <p:cNvPr id="5" name="Slide Number Placeholder 4"/>
          <p:cNvSpPr>
            <a:spLocks noGrp="1"/>
          </p:cNvSpPr>
          <p:nvPr>
            <p:ph type="sldNum" sz="quarter" idx="4"/>
          </p:nvPr>
        </p:nvSpPr>
        <p:spPr/>
        <p:txBody>
          <a:bodyPr/>
          <a:lstStyle/>
          <a:p>
            <a:fld id="{4ABAEB58-80A5-40AB-B803-0FE6C0A717DC}" type="slidenum">
              <a:rPr lang="en-CA" smtClean="0"/>
              <a:pPr/>
              <a:t>5</a:t>
            </a:fld>
            <a:endParaRPr lang="en-CA" dirty="0"/>
          </a:p>
        </p:txBody>
      </p:sp>
      <p:pic>
        <p:nvPicPr>
          <p:cNvPr id="9" name="Picture 5"/>
          <p:cNvPicPr>
            <a:picLocks noChangeAspect="1" noChangeArrowheads="1"/>
          </p:cNvPicPr>
          <p:nvPr/>
        </p:nvPicPr>
        <p:blipFill>
          <a:blip r:embed="rId2" cstate="print"/>
          <a:srcRect/>
          <a:stretch>
            <a:fillRect/>
          </a:stretch>
        </p:blipFill>
        <p:spPr bwMode="auto">
          <a:xfrm>
            <a:off x="4870668" y="3415841"/>
            <a:ext cx="5811826" cy="2370613"/>
          </a:xfrm>
          <a:prstGeom prst="rect">
            <a:avLst/>
          </a:prstGeom>
          <a:noFill/>
          <a:ln w="9525">
            <a:noFill/>
            <a:miter lim="800000"/>
            <a:headEnd/>
            <a:tailEnd/>
          </a:ln>
        </p:spPr>
      </p:pic>
      <p:pic>
        <p:nvPicPr>
          <p:cNvPr id="10" name="Picture 2" descr="jgc2"/>
          <p:cNvPicPr>
            <a:picLocks noChangeAspect="1" noChangeArrowheads="1"/>
          </p:cNvPicPr>
          <p:nvPr/>
        </p:nvPicPr>
        <p:blipFill>
          <a:blip r:embed="rId3" cstate="print"/>
          <a:srcRect/>
          <a:stretch>
            <a:fillRect/>
          </a:stretch>
        </p:blipFill>
        <p:spPr bwMode="auto">
          <a:xfrm>
            <a:off x="1520563" y="2556543"/>
            <a:ext cx="3228761" cy="3500462"/>
          </a:xfrm>
          <a:prstGeom prst="rect">
            <a:avLst/>
          </a:prstGeom>
          <a:noFill/>
          <a:ln w="9525">
            <a:noFill/>
            <a:miter lim="800000"/>
            <a:headEnd/>
            <a:tailEnd/>
          </a:ln>
        </p:spPr>
      </p:pic>
      <p:sp>
        <p:nvSpPr>
          <p:cNvPr id="11" name="Rounded Rectangular Callout 10"/>
          <p:cNvSpPr/>
          <p:nvPr/>
        </p:nvSpPr>
        <p:spPr>
          <a:xfrm>
            <a:off x="774478" y="1974478"/>
            <a:ext cx="1714512" cy="946801"/>
          </a:xfrm>
          <a:prstGeom prst="wedgeRoundRectCallout">
            <a:avLst>
              <a:gd name="adj1" fmla="val 50104"/>
              <a:gd name="adj2" fmla="val 1598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Crater</a:t>
            </a:r>
          </a:p>
          <a:p>
            <a:pPr algn="ctr"/>
            <a:r>
              <a:rPr lang="en-CA" dirty="0"/>
              <a:t> Close-Up</a:t>
            </a:r>
          </a:p>
        </p:txBody>
      </p:sp>
      <p:sp>
        <p:nvSpPr>
          <p:cNvPr id="13" name="Rounded Rectangular Callout 12"/>
          <p:cNvSpPr/>
          <p:nvPr/>
        </p:nvSpPr>
        <p:spPr>
          <a:xfrm>
            <a:off x="7104112" y="1974478"/>
            <a:ext cx="2992416" cy="883018"/>
          </a:xfrm>
          <a:prstGeom prst="wedgeRoundRectCallout">
            <a:avLst>
              <a:gd name="adj1" fmla="val -41863"/>
              <a:gd name="adj2" fmla="val 1298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Test Panel of Paint with Craters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8154" y="6373932"/>
            <a:ext cx="2743200" cy="149271"/>
          </a:xfrm>
        </p:spPr>
        <p:txBody>
          <a:bodyPr anchor="ctr">
            <a:noAutofit/>
          </a:bodyPr>
          <a:lstStyle/>
          <a:p>
            <a:pPr>
              <a:lnSpc>
                <a:spcPct val="90000"/>
              </a:lnSpc>
              <a:spcAft>
                <a:spcPts val="600"/>
              </a:spcAft>
            </a:pPr>
            <a:fld id="{7EBA3B84-20E7-4CC5-BFE4-3B6B1807DC29}" type="datetime1">
              <a:rPr lang="en-US" sz="1000" smtClean="0"/>
              <a:pPr>
                <a:lnSpc>
                  <a:spcPct val="90000"/>
                </a:lnSpc>
                <a:spcAft>
                  <a:spcPts val="600"/>
                </a:spcAft>
              </a:pPr>
              <a:t>3/11/2024</a:t>
            </a:fld>
            <a:endParaRPr lang="en-CA" sz="1000"/>
          </a:p>
        </p:txBody>
      </p:sp>
      <p:sp>
        <p:nvSpPr>
          <p:cNvPr id="8" name="Footer Placeholder 7"/>
          <p:cNvSpPr>
            <a:spLocks noGrp="1"/>
          </p:cNvSpPr>
          <p:nvPr>
            <p:ph type="ftr" sz="quarter" idx="30"/>
          </p:nvPr>
        </p:nvSpPr>
        <p:spPr>
          <a:xfrm>
            <a:off x="10653991" y="6116060"/>
            <a:ext cx="1258524" cy="569482"/>
          </a:xfrm>
        </p:spPr>
        <p:txBody>
          <a:bodyPr anchor="ctr">
            <a:normAutofit/>
          </a:bodyPr>
          <a:lstStyle/>
          <a:p>
            <a:pPr>
              <a:spcAft>
                <a:spcPts val="600"/>
              </a:spcAft>
            </a:pPr>
            <a:r>
              <a:rPr lang="en-CA" dirty="0"/>
              <a:t> </a:t>
            </a:r>
          </a:p>
        </p:txBody>
      </p:sp>
      <p:sp>
        <p:nvSpPr>
          <p:cNvPr id="2" name="Title 1"/>
          <p:cNvSpPr>
            <a:spLocks noGrp="1"/>
          </p:cNvSpPr>
          <p:nvPr>
            <p:ph type="title"/>
          </p:nvPr>
        </p:nvSpPr>
        <p:spPr>
          <a:xfrm>
            <a:off x="0" y="1"/>
            <a:ext cx="12193200" cy="946800"/>
          </a:xfrm>
        </p:spPr>
        <p:txBody>
          <a:bodyPr anchor="ctr">
            <a:normAutofit/>
          </a:bodyPr>
          <a:lstStyle/>
          <a:p>
            <a:r>
              <a:rPr lang="en-CA"/>
              <a:t>Craters</a:t>
            </a:r>
            <a:r>
              <a:rPr lang="en-CA" dirty="0"/>
              <a:t> </a:t>
            </a:r>
            <a:endParaRPr lang="en-CA"/>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21000" y="1289320"/>
            <a:ext cx="7950000" cy="49210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hidden="1"/>
          <p:cNvSpPr>
            <a:spLocks noGrp="1"/>
          </p:cNvSpPr>
          <p:nvPr>
            <p:ph type="sldNum" sz="quarter" idx="4294967295"/>
          </p:nvPr>
        </p:nvSpPr>
        <p:spPr>
          <a:xfrm>
            <a:off x="0" y="6373933"/>
            <a:ext cx="550606" cy="311610"/>
          </a:xfrm>
        </p:spPr>
        <p:txBody>
          <a:bodyPr/>
          <a:lstStyle/>
          <a:p>
            <a:pPr>
              <a:spcAft>
                <a:spcPts val="600"/>
              </a:spcAft>
            </a:pPr>
            <a:fld id="{4ABAEB58-80A5-40AB-B803-0FE6C0A717DC}" type="slidenum">
              <a:rPr lang="en-CA" smtClean="0"/>
              <a:pPr>
                <a:spcAft>
                  <a:spcPts val="600"/>
                </a:spcAft>
              </a:pPr>
              <a:t>6</a:t>
            </a:fld>
            <a:endParaRPr lang="en-CA"/>
          </a:p>
        </p:txBody>
      </p:sp>
    </p:spTree>
    <p:extLst>
      <p:ext uri="{BB962C8B-B14F-4D97-AF65-F5344CB8AC3E}">
        <p14:creationId xmlns:p14="http://schemas.microsoft.com/office/powerpoint/2010/main" val="244408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Date Placeholder 1">
            <a:extLst>
              <a:ext uri="{FF2B5EF4-FFF2-40B4-BE49-F238E27FC236}">
                <a16:creationId xmlns:a16="http://schemas.microsoft.com/office/drawing/2014/main" id="{0CE01A4E-0F06-4A3D-A8AD-89EE070DB37C}"/>
              </a:ext>
            </a:extLst>
          </p:cNvPr>
          <p:cNvSpPr>
            <a:spLocks noGrp="1"/>
          </p:cNvSpPr>
          <p:nvPr>
            <p:ph type="dt" sz="half" idx="10"/>
          </p:nvPr>
        </p:nvSpPr>
        <p:spPr>
          <a:xfrm>
            <a:off x="7728154" y="6373932"/>
            <a:ext cx="2743200" cy="149271"/>
          </a:xfrm>
        </p:spPr>
        <p:txBody>
          <a:bodyPr/>
          <a:lstStyle/>
          <a:p>
            <a:pPr>
              <a:spcAft>
                <a:spcPts val="600"/>
              </a:spcAft>
            </a:pPr>
            <a:fld id="{C62BBEFC-34FE-4486-9CED-D6DD5EC26C4B}" type="datetime3">
              <a:rPr lang="en-US" noProof="0" smtClean="0"/>
              <a:pPr>
                <a:spcAft>
                  <a:spcPts val="600"/>
                </a:spcAft>
              </a:pPr>
              <a:t>11 March 2024</a:t>
            </a:fld>
            <a:endParaRPr lang="en-US" noProof="0"/>
          </a:p>
        </p:txBody>
      </p:sp>
      <p:sp>
        <p:nvSpPr>
          <p:cNvPr id="4" name="Footer Placeholder 4"/>
          <p:cNvSpPr>
            <a:spLocks noGrp="1"/>
          </p:cNvSpPr>
          <p:nvPr>
            <p:ph type="ftr" sz="quarter" idx="30"/>
          </p:nvPr>
        </p:nvSpPr>
        <p:spPr>
          <a:xfrm>
            <a:off x="10653991" y="6116060"/>
            <a:ext cx="1258524" cy="569482"/>
          </a:xfrm>
        </p:spPr>
        <p:txBody>
          <a:bodyPr anchor="ctr">
            <a:normAutofit/>
          </a:bodyPr>
          <a:lstStyle/>
          <a:p>
            <a:pPr>
              <a:spcAft>
                <a:spcPts val="600"/>
              </a:spcAft>
            </a:pPr>
            <a:r>
              <a:rPr lang="en-US" dirty="0"/>
              <a:t>                                                   </a:t>
            </a:r>
            <a:r>
              <a:rPr lang="en-US" b="1" dirty="0"/>
              <a:t> </a:t>
            </a:r>
          </a:p>
        </p:txBody>
      </p:sp>
      <p:sp>
        <p:nvSpPr>
          <p:cNvPr id="57346" name="Rectangle 2"/>
          <p:cNvSpPr>
            <a:spLocks noGrp="1" noChangeArrowheads="1"/>
          </p:cNvSpPr>
          <p:nvPr>
            <p:ph type="title"/>
          </p:nvPr>
        </p:nvSpPr>
        <p:spPr>
          <a:xfrm>
            <a:off x="0" y="1"/>
            <a:ext cx="12193200" cy="946800"/>
          </a:xfrm>
        </p:spPr>
        <p:txBody>
          <a:bodyPr anchor="ctr">
            <a:normAutofit/>
          </a:bodyPr>
          <a:lstStyle/>
          <a:p>
            <a:r>
              <a:rPr lang="en-US" dirty="0"/>
              <a:t>What Causes Craters?</a:t>
            </a:r>
          </a:p>
        </p:txBody>
      </p:sp>
      <p:sp>
        <p:nvSpPr>
          <p:cNvPr id="57347" name="Rectangle 3"/>
          <p:cNvSpPr>
            <a:spLocks noGrp="1" noChangeArrowheads="1"/>
          </p:cNvSpPr>
          <p:nvPr>
            <p:ph sz="quarter" idx="33"/>
          </p:nvPr>
        </p:nvSpPr>
        <p:spPr>
          <a:xfrm>
            <a:off x="193742" y="1847804"/>
            <a:ext cx="11804515" cy="3162391"/>
          </a:xfrm>
        </p:spPr>
        <p:txBody>
          <a:bodyPr>
            <a:normAutofit/>
          </a:bodyPr>
          <a:lstStyle/>
          <a:p>
            <a:pPr algn="ctr">
              <a:buFontTx/>
              <a:buChar char=" "/>
            </a:pPr>
            <a:r>
              <a:rPr lang="en-US" sz="3200" dirty="0"/>
              <a:t>Craters are caused by </a:t>
            </a:r>
            <a:r>
              <a:rPr lang="en-US" sz="3200" b="1" i="1" dirty="0"/>
              <a:t>Contaminants </a:t>
            </a:r>
            <a:r>
              <a:rPr lang="en-US" sz="3200" dirty="0"/>
              <a:t>which have a lower surface tension than the bulk paint</a:t>
            </a:r>
          </a:p>
          <a:p>
            <a:pPr algn="ctr">
              <a:buFontTx/>
              <a:buNone/>
            </a:pPr>
            <a:r>
              <a:rPr lang="en-US" sz="3200" dirty="0"/>
              <a:t>	and </a:t>
            </a:r>
          </a:p>
          <a:p>
            <a:pPr algn="ctr">
              <a:buFontTx/>
              <a:buChar char=" "/>
            </a:pPr>
            <a:r>
              <a:rPr lang="en-US" sz="3200" dirty="0"/>
              <a:t>which are not completely dissolved in the paint during cure.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0627D7-543D-44F0-8C11-D458BF800A1E}" type="datetime1">
              <a:rPr lang="en-US" smtClean="0"/>
              <a:pPr/>
              <a:t>3/11/2024</a:t>
            </a:fld>
            <a:endParaRPr lang="en-CA" dirty="0"/>
          </a:p>
        </p:txBody>
      </p:sp>
      <p:sp>
        <p:nvSpPr>
          <p:cNvPr id="2" name="Titel 1">
            <a:extLst>
              <a:ext uri="{FF2B5EF4-FFF2-40B4-BE49-F238E27FC236}">
                <a16:creationId xmlns:a16="http://schemas.microsoft.com/office/drawing/2014/main" id="{604507DA-FEE9-43C4-BEBB-0AA21ACEEBB3}"/>
              </a:ext>
            </a:extLst>
          </p:cNvPr>
          <p:cNvSpPr>
            <a:spLocks noGrp="1"/>
          </p:cNvSpPr>
          <p:nvPr>
            <p:ph type="title"/>
          </p:nvPr>
        </p:nvSpPr>
        <p:spPr/>
        <p:txBody>
          <a:bodyPr/>
          <a:lstStyle/>
          <a:p>
            <a:r>
              <a:rPr lang="en-US" dirty="0"/>
              <a:t>Causes of Craters</a:t>
            </a:r>
          </a:p>
        </p:txBody>
      </p:sp>
      <p:sp>
        <p:nvSpPr>
          <p:cNvPr id="8" name="Footer Placeholder 7"/>
          <p:cNvSpPr>
            <a:spLocks noGrp="1"/>
          </p:cNvSpPr>
          <p:nvPr>
            <p:ph type="ftr" sz="quarter" idx="30"/>
          </p:nvPr>
        </p:nvSpPr>
        <p:spPr/>
        <p:txBody>
          <a:bodyPr/>
          <a:lstStyle/>
          <a:p>
            <a:r>
              <a:rPr lang="en-CA" dirty="0"/>
              <a:t> </a:t>
            </a:r>
          </a:p>
        </p:txBody>
      </p:sp>
      <p:sp>
        <p:nvSpPr>
          <p:cNvPr id="3" name="Content Placeholder 2"/>
          <p:cNvSpPr>
            <a:spLocks noGrp="1"/>
          </p:cNvSpPr>
          <p:nvPr>
            <p:ph sz="quarter" idx="31"/>
          </p:nvPr>
        </p:nvSpPr>
        <p:spPr>
          <a:xfrm>
            <a:off x="108000" y="1080000"/>
            <a:ext cx="11887200" cy="1892477"/>
          </a:xfrm>
        </p:spPr>
        <p:txBody>
          <a:bodyPr>
            <a:normAutofit/>
          </a:bodyPr>
          <a:lstStyle/>
          <a:p>
            <a:pPr algn="ctr">
              <a:buNone/>
            </a:pPr>
            <a:r>
              <a:rPr lang="en-US" sz="2400" dirty="0"/>
              <a:t>Low surface tension material that is insoluble </a:t>
            </a:r>
          </a:p>
          <a:p>
            <a:pPr algn="ctr">
              <a:buNone/>
            </a:pPr>
            <a:r>
              <a:rPr lang="en-US" sz="2400" dirty="0"/>
              <a:t>or marginally soluble in the paint</a:t>
            </a:r>
          </a:p>
          <a:p>
            <a:pPr>
              <a:spcBef>
                <a:spcPts val="1800"/>
              </a:spcBef>
              <a:buSzPct val="75000"/>
              <a:buNone/>
            </a:pPr>
            <a:endParaRPr lang="en-US" sz="2400" dirty="0"/>
          </a:p>
          <a:p>
            <a:pPr>
              <a:spcBef>
                <a:spcPts val="1800"/>
              </a:spcBef>
              <a:buSzPct val="75000"/>
              <a:buNone/>
            </a:pPr>
            <a:endParaRPr lang="en-US" sz="2400" dirty="0"/>
          </a:p>
          <a:p>
            <a:pPr>
              <a:lnSpc>
                <a:spcPct val="150000"/>
              </a:lnSpc>
              <a:buSzPct val="75000"/>
              <a:buNone/>
            </a:pPr>
            <a:endParaRPr lang="en-CA" sz="2400" dirty="0"/>
          </a:p>
        </p:txBody>
      </p:sp>
      <p:sp>
        <p:nvSpPr>
          <p:cNvPr id="5" name="Slide Number Placeholder 4"/>
          <p:cNvSpPr>
            <a:spLocks noGrp="1"/>
          </p:cNvSpPr>
          <p:nvPr>
            <p:ph type="sldNum" sz="quarter" idx="4"/>
          </p:nvPr>
        </p:nvSpPr>
        <p:spPr/>
        <p:txBody>
          <a:bodyPr/>
          <a:lstStyle/>
          <a:p>
            <a:fld id="{4ABAEB58-80A5-40AB-B803-0FE6C0A717DC}" type="slidenum">
              <a:rPr lang="en-CA" smtClean="0"/>
              <a:pPr/>
              <a:t>8</a:t>
            </a:fld>
            <a:endParaRPr lang="en-CA" dirty="0"/>
          </a:p>
        </p:txBody>
      </p:sp>
      <p:sp>
        <p:nvSpPr>
          <p:cNvPr id="26" name="Right Triangle 25"/>
          <p:cNvSpPr/>
          <p:nvPr/>
        </p:nvSpPr>
        <p:spPr>
          <a:xfrm>
            <a:off x="3826992" y="4143380"/>
            <a:ext cx="214314" cy="21431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9" name="Picture 5" descr="C:\Users\Patricia E. Williams\AppData\Local\Microsoft\Windows\Temporary Internet Files\Content.IE5\NJ09VP1J\MC900336040[1].wmf"/>
          <p:cNvPicPr>
            <a:picLocks noChangeAspect="1" noChangeArrowheads="1"/>
          </p:cNvPicPr>
          <p:nvPr/>
        </p:nvPicPr>
        <p:blipFill>
          <a:blip r:embed="rId2" cstate="print"/>
          <a:srcRect/>
          <a:stretch>
            <a:fillRect/>
          </a:stretch>
        </p:blipFill>
        <p:spPr bwMode="auto">
          <a:xfrm flipH="1">
            <a:off x="1888638" y="3714752"/>
            <a:ext cx="1785950" cy="815252"/>
          </a:xfrm>
          <a:prstGeom prst="rect">
            <a:avLst/>
          </a:prstGeom>
          <a:noFill/>
        </p:spPr>
      </p:pic>
      <p:sp>
        <p:nvSpPr>
          <p:cNvPr id="29" name="Flowchart: Connector 28"/>
          <p:cNvSpPr/>
          <p:nvPr/>
        </p:nvSpPr>
        <p:spPr>
          <a:xfrm>
            <a:off x="2042400" y="4160388"/>
            <a:ext cx="285752" cy="285752"/>
          </a:xfrm>
          <a:prstGeom prst="flowChartConnector">
            <a:avLst/>
          </a:prstGeom>
          <a:solidFill>
            <a:srgbClr val="B7B68F"/>
          </a:solidFill>
          <a:ln>
            <a:solidFill>
              <a:srgbClr val="B7B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 name="Picture 5" descr="C:\Users\Patricia E. Williams\AppData\Local\Microsoft\Windows\Temporary Internet Files\Content.IE5\NJ09VP1J\MC900336040[1].wmf"/>
          <p:cNvPicPr>
            <a:picLocks noChangeAspect="1" noChangeArrowheads="1"/>
          </p:cNvPicPr>
          <p:nvPr/>
        </p:nvPicPr>
        <p:blipFill>
          <a:blip r:embed="rId2" cstate="print"/>
          <a:srcRect/>
          <a:stretch>
            <a:fillRect/>
          </a:stretch>
        </p:blipFill>
        <p:spPr bwMode="auto">
          <a:xfrm flipH="1">
            <a:off x="5217313" y="3715926"/>
            <a:ext cx="1785950" cy="815252"/>
          </a:xfrm>
          <a:prstGeom prst="rect">
            <a:avLst/>
          </a:prstGeom>
          <a:noFill/>
        </p:spPr>
      </p:pic>
      <p:pic>
        <p:nvPicPr>
          <p:cNvPr id="31" name="Picture 5" descr="C:\Users\Patricia E. Williams\AppData\Local\Microsoft\Windows\Temporary Internet Files\Content.IE5\NJ09VP1J\MC900336040[1].wmf"/>
          <p:cNvPicPr>
            <a:picLocks noChangeAspect="1" noChangeArrowheads="1"/>
          </p:cNvPicPr>
          <p:nvPr/>
        </p:nvPicPr>
        <p:blipFill>
          <a:blip r:embed="rId2" cstate="print"/>
          <a:srcRect/>
          <a:stretch>
            <a:fillRect/>
          </a:stretch>
        </p:blipFill>
        <p:spPr bwMode="auto">
          <a:xfrm flipH="1">
            <a:off x="8405836" y="3714752"/>
            <a:ext cx="1785950" cy="815252"/>
          </a:xfrm>
          <a:prstGeom prst="rect">
            <a:avLst/>
          </a:prstGeom>
          <a:noFill/>
        </p:spPr>
      </p:pic>
      <p:sp>
        <p:nvSpPr>
          <p:cNvPr id="32" name="Flowchart: Connector 31"/>
          <p:cNvSpPr/>
          <p:nvPr/>
        </p:nvSpPr>
        <p:spPr>
          <a:xfrm>
            <a:off x="3191530" y="4160388"/>
            <a:ext cx="285752" cy="285752"/>
          </a:xfrm>
          <a:prstGeom prst="flowChartConnector">
            <a:avLst/>
          </a:prstGeom>
          <a:solidFill>
            <a:srgbClr val="B7B68F"/>
          </a:solidFill>
          <a:ln>
            <a:solidFill>
              <a:srgbClr val="B7B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Flowchart: Connector 32"/>
          <p:cNvSpPr/>
          <p:nvPr/>
        </p:nvSpPr>
        <p:spPr>
          <a:xfrm>
            <a:off x="5346246" y="4143380"/>
            <a:ext cx="285752" cy="285752"/>
          </a:xfrm>
          <a:prstGeom prst="flowChartConnector">
            <a:avLst/>
          </a:prstGeom>
          <a:solidFill>
            <a:srgbClr val="B7B68F"/>
          </a:solidFill>
          <a:ln>
            <a:solidFill>
              <a:srgbClr val="B7B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Flowchart: Connector 33"/>
          <p:cNvSpPr/>
          <p:nvPr/>
        </p:nvSpPr>
        <p:spPr>
          <a:xfrm>
            <a:off x="6485848" y="4143380"/>
            <a:ext cx="285752" cy="285752"/>
          </a:xfrm>
          <a:prstGeom prst="flowChartConnector">
            <a:avLst/>
          </a:prstGeom>
          <a:solidFill>
            <a:srgbClr val="B7B68F"/>
          </a:solidFill>
          <a:ln>
            <a:solidFill>
              <a:srgbClr val="B7B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Flowchart: Connector 34"/>
          <p:cNvSpPr/>
          <p:nvPr/>
        </p:nvSpPr>
        <p:spPr>
          <a:xfrm>
            <a:off x="8565720" y="4154274"/>
            <a:ext cx="285752" cy="285752"/>
          </a:xfrm>
          <a:prstGeom prst="flowChartConnector">
            <a:avLst/>
          </a:prstGeom>
          <a:solidFill>
            <a:srgbClr val="B7B68F"/>
          </a:solidFill>
          <a:ln>
            <a:solidFill>
              <a:srgbClr val="B7B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9" name="Straight Connector 18"/>
          <p:cNvCxnSpPr/>
          <p:nvPr/>
        </p:nvCxnSpPr>
        <p:spPr>
          <a:xfrm rot="16200000" flipH="1">
            <a:off x="2845571" y="3321843"/>
            <a:ext cx="571504" cy="21431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3002739" y="3250404"/>
            <a:ext cx="500070" cy="28575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173032" y="3286124"/>
            <a:ext cx="500066" cy="21431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202629" y="3321843"/>
            <a:ext cx="571504" cy="21431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2755422" y="3357562"/>
            <a:ext cx="571504" cy="14287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059752" y="3250406"/>
            <a:ext cx="500070" cy="28575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24100" y="3429000"/>
            <a:ext cx="571504"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2631257" y="3393281"/>
            <a:ext cx="571504" cy="7143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988313" y="3250408"/>
            <a:ext cx="500070" cy="28575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309788" y="3357564"/>
            <a:ext cx="571505" cy="14287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416945" y="3393283"/>
            <a:ext cx="571505" cy="7143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917009" y="3321845"/>
            <a:ext cx="571505" cy="21431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24166" y="3275238"/>
            <a:ext cx="571504" cy="28575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0" name="Curved Connector 69"/>
          <p:cNvCxnSpPr/>
          <p:nvPr/>
        </p:nvCxnSpPr>
        <p:spPr>
          <a:xfrm rot="16200000" flipH="1">
            <a:off x="5462585" y="3286124"/>
            <a:ext cx="428628" cy="285752"/>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16200000" flipH="1">
            <a:off x="5270044" y="3286124"/>
            <a:ext cx="428628" cy="285752"/>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3" name="Curved Connector 72"/>
          <p:cNvCxnSpPr/>
          <p:nvPr/>
        </p:nvCxnSpPr>
        <p:spPr>
          <a:xfrm rot="16200000" flipH="1">
            <a:off x="5852434" y="3290888"/>
            <a:ext cx="428628" cy="285752"/>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rot="16200000" flipH="1">
            <a:off x="5648327" y="3286803"/>
            <a:ext cx="434750" cy="290516"/>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79" name="Snip Same Side Corner Rectangle 78"/>
          <p:cNvSpPr/>
          <p:nvPr/>
        </p:nvSpPr>
        <p:spPr>
          <a:xfrm>
            <a:off x="9382148" y="3318782"/>
            <a:ext cx="1285852" cy="1214446"/>
          </a:xfrm>
          <a:prstGeom prst="snip2Same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oven</a:t>
            </a:r>
          </a:p>
        </p:txBody>
      </p:sp>
      <p:cxnSp>
        <p:nvCxnSpPr>
          <p:cNvPr id="82" name="Curved Connector 81"/>
          <p:cNvCxnSpPr/>
          <p:nvPr/>
        </p:nvCxnSpPr>
        <p:spPr>
          <a:xfrm>
            <a:off x="8644638" y="3168426"/>
            <a:ext cx="642942" cy="500066"/>
          </a:xfrm>
          <a:prstGeom prst="curvedConnector3">
            <a:avLst>
              <a:gd name="adj1" fmla="val 50000"/>
            </a:avLst>
          </a:prstGeom>
          <a:ln w="28575">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4" name="Curved Connector 83"/>
          <p:cNvCxnSpPr/>
          <p:nvPr/>
        </p:nvCxnSpPr>
        <p:spPr>
          <a:xfrm>
            <a:off x="8706548" y="2967714"/>
            <a:ext cx="642942" cy="500066"/>
          </a:xfrm>
          <a:prstGeom prst="curvedConnector3">
            <a:avLst>
              <a:gd name="adj1" fmla="val 50000"/>
            </a:avLst>
          </a:prstGeom>
          <a:ln w="28575">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16200000" flipH="1">
            <a:off x="6038850" y="3297010"/>
            <a:ext cx="428628" cy="285752"/>
          </a:xfrm>
          <a:prstGeom prst="curved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graphicFrame>
        <p:nvGraphicFramePr>
          <p:cNvPr id="103" name="Diagram 102"/>
          <p:cNvGraphicFramePr/>
          <p:nvPr/>
        </p:nvGraphicFramePr>
        <p:xfrm>
          <a:off x="1524000" y="2436348"/>
          <a:ext cx="9144000" cy="492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5" name="Line Callout 1 104"/>
          <p:cNvSpPr/>
          <p:nvPr/>
        </p:nvSpPr>
        <p:spPr>
          <a:xfrm>
            <a:off x="1524000" y="5000636"/>
            <a:ext cx="9144000" cy="917808"/>
          </a:xfrm>
          <a:prstGeom prst="borderCallout1">
            <a:avLst>
              <a:gd name="adj1" fmla="val -3018"/>
              <a:gd name="adj2" fmla="val 49736"/>
              <a:gd name="adj3" fmla="val -46570"/>
              <a:gd name="adj4" fmla="val 49745"/>
            </a:avLst>
          </a:prstGeom>
          <a:solidFill>
            <a:schemeClr val="accent1">
              <a:lumMod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indent="-342900">
              <a:spcBef>
                <a:spcPts val="1800"/>
              </a:spcBef>
              <a:buClr>
                <a:srgbClr val="002060"/>
              </a:buClr>
              <a:buSzPct val="75000"/>
              <a:defRPr/>
            </a:pPr>
            <a:r>
              <a:rPr lang="en-US" b="1" dirty="0">
                <a:solidFill>
                  <a:schemeClr val="bg1"/>
                </a:solidFill>
              </a:rPr>
              <a:t>As the solvent flashes off, tiny droplets or particles of low surface tension contaminant cause the paint to “de-wet” and form craters.  </a:t>
            </a:r>
          </a:p>
        </p:txBody>
      </p:sp>
      <p:sp>
        <p:nvSpPr>
          <p:cNvPr id="107" name="Flowchart: Magnetic Disk 106"/>
          <p:cNvSpPr/>
          <p:nvPr/>
        </p:nvSpPr>
        <p:spPr>
          <a:xfrm>
            <a:off x="2285298" y="3000372"/>
            <a:ext cx="914400" cy="142876"/>
          </a:xfrm>
          <a:prstGeom prst="flowChartMagneticDisk">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8" name="Straight Connector 107"/>
          <p:cNvCxnSpPr/>
          <p:nvPr/>
        </p:nvCxnSpPr>
        <p:spPr>
          <a:xfrm rot="16200000" flipH="1">
            <a:off x="2749645" y="3321843"/>
            <a:ext cx="571504" cy="21431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2077106" y="3286124"/>
            <a:ext cx="500066" cy="21431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106703" y="3321843"/>
            <a:ext cx="571504" cy="21431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2659496" y="3357562"/>
            <a:ext cx="571504" cy="14287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1963826" y="3250406"/>
            <a:ext cx="500070" cy="28575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2428174" y="3429000"/>
            <a:ext cx="571504"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H="1">
            <a:off x="2535331" y="3393281"/>
            <a:ext cx="571504" cy="7143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1892387" y="3250408"/>
            <a:ext cx="500070" cy="28575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2213862" y="3357564"/>
            <a:ext cx="571505" cy="14287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2321019" y="3393283"/>
            <a:ext cx="571505" cy="7143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H="1">
            <a:off x="2821083" y="3321845"/>
            <a:ext cx="571505" cy="21431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2928240" y="3275238"/>
            <a:ext cx="571504" cy="28575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0627D7-543D-44F0-8C11-D458BF800A1E}" type="datetime1">
              <a:rPr lang="en-US" smtClean="0"/>
              <a:pPr/>
              <a:t>3/11/2024</a:t>
            </a:fld>
            <a:endParaRPr lang="en-CA" dirty="0"/>
          </a:p>
        </p:txBody>
      </p:sp>
      <p:sp>
        <p:nvSpPr>
          <p:cNvPr id="2" name="Titel 1">
            <a:extLst>
              <a:ext uri="{FF2B5EF4-FFF2-40B4-BE49-F238E27FC236}">
                <a16:creationId xmlns:a16="http://schemas.microsoft.com/office/drawing/2014/main" id="{82561057-4619-46B5-B90B-E4E2F0B7BA72}"/>
              </a:ext>
            </a:extLst>
          </p:cNvPr>
          <p:cNvSpPr>
            <a:spLocks noGrp="1"/>
          </p:cNvSpPr>
          <p:nvPr>
            <p:ph type="title"/>
          </p:nvPr>
        </p:nvSpPr>
        <p:spPr/>
        <p:txBody>
          <a:bodyPr/>
          <a:lstStyle/>
          <a:p>
            <a:r>
              <a:rPr lang="en-US" dirty="0"/>
              <a:t>Cause of Craters</a:t>
            </a:r>
          </a:p>
        </p:txBody>
      </p:sp>
      <p:sp>
        <p:nvSpPr>
          <p:cNvPr id="8" name="Footer Placeholder 7"/>
          <p:cNvSpPr>
            <a:spLocks noGrp="1"/>
          </p:cNvSpPr>
          <p:nvPr>
            <p:ph type="ftr" sz="quarter" idx="30"/>
          </p:nvPr>
        </p:nvSpPr>
        <p:spPr/>
        <p:txBody>
          <a:bodyPr/>
          <a:lstStyle/>
          <a:p>
            <a:r>
              <a:rPr lang="en-CA" dirty="0"/>
              <a:t> </a:t>
            </a:r>
          </a:p>
        </p:txBody>
      </p:sp>
      <p:sp>
        <p:nvSpPr>
          <p:cNvPr id="3" name="Content Placeholder 2"/>
          <p:cNvSpPr>
            <a:spLocks noGrp="1"/>
          </p:cNvSpPr>
          <p:nvPr>
            <p:ph sz="quarter" idx="31"/>
          </p:nvPr>
        </p:nvSpPr>
        <p:spPr/>
        <p:txBody>
          <a:bodyPr>
            <a:normAutofit/>
          </a:bodyPr>
          <a:lstStyle/>
          <a:p>
            <a:pPr marL="324000">
              <a:spcBef>
                <a:spcPts val="1800"/>
              </a:spcBef>
              <a:buSzPct val="65000"/>
            </a:pPr>
            <a:r>
              <a:rPr lang="en-US" sz="2800" dirty="0"/>
              <a:t>The most aggressive contaminants are </a:t>
            </a:r>
          </a:p>
          <a:p>
            <a:pPr marL="724050" lvl="1">
              <a:buSzPct val="75000"/>
            </a:pPr>
            <a:r>
              <a:rPr lang="en-US" sz="2800" dirty="0"/>
              <a:t>Silicones – e.g. Poly Di Methyl Siloxane (PDMS)</a:t>
            </a:r>
          </a:p>
          <a:p>
            <a:pPr marL="724050" lvl="1">
              <a:buSzPct val="75000"/>
            </a:pPr>
            <a:r>
              <a:rPr lang="en-US" sz="2800" dirty="0"/>
              <a:t>Fluoro compounds – e.g. Teflon sealants</a:t>
            </a:r>
          </a:p>
          <a:p>
            <a:pPr marL="724050" lvl="1">
              <a:buSzPct val="75000"/>
            </a:pPr>
            <a:r>
              <a:rPr lang="en-US" sz="2800" dirty="0"/>
              <a:t>Sulfonates – detergents and surfactants</a:t>
            </a:r>
          </a:p>
          <a:p>
            <a:pPr marL="324000">
              <a:spcBef>
                <a:spcPts val="2400"/>
              </a:spcBef>
              <a:buSzPct val="65000"/>
            </a:pPr>
            <a:r>
              <a:rPr lang="en-US" sz="2800" dirty="0"/>
              <a:t>Silicone based compounds have increased in popularity due to the benefits in many products – lubricants, plastics, creams, lotions, etc.</a:t>
            </a:r>
          </a:p>
          <a:p>
            <a:pPr>
              <a:spcBef>
                <a:spcPts val="1200"/>
              </a:spcBef>
              <a:buSzPct val="75000"/>
              <a:buNone/>
            </a:pPr>
            <a:endParaRPr lang="en-US" sz="2800" dirty="0"/>
          </a:p>
          <a:p>
            <a:pPr>
              <a:spcBef>
                <a:spcPts val="1800"/>
              </a:spcBef>
              <a:buSzPct val="75000"/>
            </a:pPr>
            <a:endParaRPr lang="en-US" sz="2800" dirty="0"/>
          </a:p>
          <a:p>
            <a:pPr>
              <a:spcBef>
                <a:spcPts val="1800"/>
              </a:spcBef>
              <a:buSzPct val="75000"/>
            </a:pPr>
            <a:endParaRPr lang="en-US" sz="2800" dirty="0"/>
          </a:p>
          <a:p>
            <a:pPr>
              <a:lnSpc>
                <a:spcPct val="150000"/>
              </a:lnSpc>
              <a:buSzPct val="75000"/>
              <a:buFont typeface="Wingdings" pitchFamily="2" charset="2"/>
              <a:buChar char="§"/>
            </a:pPr>
            <a:endParaRPr lang="en-CA" sz="2800" dirty="0"/>
          </a:p>
        </p:txBody>
      </p:sp>
      <p:sp>
        <p:nvSpPr>
          <p:cNvPr id="5" name="Slide Number Placeholder 4"/>
          <p:cNvSpPr>
            <a:spLocks noGrp="1"/>
          </p:cNvSpPr>
          <p:nvPr>
            <p:ph type="sldNum" sz="quarter" idx="4"/>
          </p:nvPr>
        </p:nvSpPr>
        <p:spPr/>
        <p:txBody>
          <a:bodyPr/>
          <a:lstStyle/>
          <a:p>
            <a:fld id="{4ABAEB58-80A5-40AB-B803-0FE6C0A717DC}" type="slidenum">
              <a:rPr lang="en-CA" smtClean="0"/>
              <a:pPr/>
              <a:t>9</a:t>
            </a:fld>
            <a:endParaRPr lang="en-CA" dirty="0"/>
          </a:p>
        </p:txBody>
      </p:sp>
    </p:spTree>
  </p:cSld>
  <p:clrMapOvr>
    <a:masterClrMapping/>
  </p:clrMapOvr>
</p:sld>
</file>

<file path=ppt/theme/theme1.xml><?xml version="1.0" encoding="utf-8"?>
<a:theme xmlns:a="http://schemas.openxmlformats.org/drawingml/2006/main" name="Office Theme">
  <a:themeElements>
    <a:clrScheme name="Allnex">
      <a:dk1>
        <a:sysClr val="windowText" lastClr="000000"/>
      </a:dk1>
      <a:lt1>
        <a:sysClr val="window" lastClr="FFFFFF"/>
      </a:lt1>
      <a:dk2>
        <a:srgbClr val="44546A"/>
      </a:dk2>
      <a:lt2>
        <a:srgbClr val="E7E6E6"/>
      </a:lt2>
      <a:accent1>
        <a:srgbClr val="1B3C68"/>
      </a:accent1>
      <a:accent2>
        <a:srgbClr val="C63E93"/>
      </a:accent2>
      <a:accent3>
        <a:srgbClr val="8DC63F"/>
      </a:accent3>
      <a:accent4>
        <a:srgbClr val="F15A29"/>
      </a:accent4>
      <a:accent5>
        <a:srgbClr val="8F499C"/>
      </a:accent5>
      <a:accent6>
        <a:srgbClr val="009FE3"/>
      </a:accent6>
      <a:hlink>
        <a:srgbClr val="1B3C68"/>
      </a:hlink>
      <a:folHlink>
        <a:srgbClr val="1B3C68"/>
      </a:folHlink>
    </a:clrScheme>
    <a:fontScheme name="Aangepast 1">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llnex_NEW PowerPoint template_200811_FINAL TO BE USED  -  Read-Only" id="{DA662D04-F428-410F-9683-1545B0DE7BC5}" vid="{EBAF18F5-CD7E-4D01-8A3D-BA4504E82CA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d01e25e-5136-4383-992b-0d38a06e0c78" ContentTypeId="0x01" PreviousValue="tru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2E52AAB6BEAC74ABE5EF912958F18E5" ma:contentTypeVersion="10" ma:contentTypeDescription="Create a new document." ma:contentTypeScope="" ma:versionID="7594fe112ce6de07f0ac35e45aea46f0">
  <xsd:schema xmlns:xsd="http://www.w3.org/2001/XMLSchema" xmlns:xs="http://www.w3.org/2001/XMLSchema" xmlns:p="http://schemas.microsoft.com/office/2006/metadata/properties" xmlns:ns2="43831c9e-d1a3-4bf4-bc09-990b20bbc8e4" xmlns:ns3="925e4fb4-84e0-46bd-8193-d472d01e894e" targetNamespace="http://schemas.microsoft.com/office/2006/metadata/properties" ma:root="true" ma:fieldsID="edafde1b99f068901cfc71abf1c8b66a" ns2:_="" ns3:_="">
    <xsd:import namespace="43831c9e-d1a3-4bf4-bc09-990b20bbc8e4"/>
    <xsd:import namespace="925e4fb4-84e0-46bd-8193-d472d01e89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31c9e-d1a3-4bf4-bc09-990b20bbc8e4"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SearchProperties" ma:index="6" nillable="true" ma:displayName="MediaServiceSearchProperties" ma:hidden="true" ma:internalName="MediaServiceSearchProperties" ma:readOnly="true">
      <xsd:simpleType>
        <xsd:restriction base="dms:Note"/>
      </xsd:simpleType>
    </xsd:element>
    <xsd:element name="MediaServiceObjectDetectorVersions" ma:index="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5e4fb4-84e0-46bd-8193-d472d01e89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99DE53-9BCB-49FB-893B-3828088C213C}">
  <ds:schemaRefs>
    <ds:schemaRef ds:uri="Microsoft.SharePoint.Taxonomy.ContentTypeSync"/>
  </ds:schemaRefs>
</ds:datastoreItem>
</file>

<file path=customXml/itemProps2.xml><?xml version="1.0" encoding="utf-8"?>
<ds:datastoreItem xmlns:ds="http://schemas.openxmlformats.org/officeDocument/2006/customXml" ds:itemID="{B7329A13-8B7C-4ACF-A540-8B5E9C6EBE4B}">
  <ds:schemaRefs>
    <ds:schemaRef ds:uri="http://purl.org/dc/elements/1.1/"/>
    <ds:schemaRef ds:uri="http://schemas.microsoft.com/office/2006/metadata/properties"/>
    <ds:schemaRef ds:uri="54fb63d2-8c14-4fcc-9fea-215f98058f5b"/>
    <ds:schemaRef ds:uri="http://schemas.microsoft.com/sharepoint/v4"/>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9c23bf17-b71d-485d-accc-ba28e00639f9"/>
    <ds:schemaRef ds:uri="b63415ef-12a5-4381-b655-3617492a2ba0"/>
    <ds:schemaRef ds:uri="http://www.w3.org/XML/1998/namespace"/>
    <ds:schemaRef ds:uri="http://purl.org/dc/dcmitype/"/>
  </ds:schemaRefs>
</ds:datastoreItem>
</file>

<file path=customXml/itemProps3.xml><?xml version="1.0" encoding="utf-8"?>
<ds:datastoreItem xmlns:ds="http://schemas.openxmlformats.org/officeDocument/2006/customXml" ds:itemID="{CA582F42-EB1C-4327-AE13-AA5813744F95}"/>
</file>

<file path=customXml/itemProps4.xml><?xml version="1.0" encoding="utf-8"?>
<ds:datastoreItem xmlns:ds="http://schemas.openxmlformats.org/officeDocument/2006/customXml" ds:itemID="{0C0B5977-9980-46F8-A05E-897C042296AF}"/>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Widescreen</PresentationFormat>
  <Paragraphs>190</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 Light</vt:lpstr>
      <vt:lpstr>Open Sans Light</vt:lpstr>
      <vt:lpstr>Open Sans SemiBold</vt:lpstr>
      <vt:lpstr>Open Sans</vt:lpstr>
      <vt:lpstr>CytecIndustries_TT</vt:lpstr>
      <vt:lpstr>Calibri</vt:lpstr>
      <vt:lpstr>Wingdings</vt:lpstr>
      <vt:lpstr>Open Sans Extrabold</vt:lpstr>
      <vt:lpstr>Office Theme</vt:lpstr>
      <vt:lpstr>PowerPoint Presentation</vt:lpstr>
      <vt:lpstr>Purpose</vt:lpstr>
      <vt:lpstr>Learning Objectives </vt:lpstr>
      <vt:lpstr>What are craters? </vt:lpstr>
      <vt:lpstr>Craters </vt:lpstr>
      <vt:lpstr>Craters </vt:lpstr>
      <vt:lpstr>What Causes Craters?</vt:lpstr>
      <vt:lpstr>Causes of Craters</vt:lpstr>
      <vt:lpstr>Cause of Craters</vt:lpstr>
      <vt:lpstr>Typical items known to cause craters</vt:lpstr>
      <vt:lpstr> </vt:lpstr>
      <vt:lpstr>Where Are Craters a Problem?</vt:lpstr>
      <vt:lpstr>BIGGEST Cost of Craters</vt:lpstr>
      <vt:lpstr>Craters can be prevented by Controlling: </vt:lpstr>
      <vt:lpstr>High Risk Area – Processing Equipment </vt:lpstr>
      <vt:lpstr>Maintenance materials</vt:lpstr>
      <vt:lpstr>High Risk Area – Processing Equipment </vt:lpstr>
      <vt:lpstr>HIGH Risk Area – Processing Equipment and Ancillaries</vt:lpstr>
      <vt:lpstr>High Risk Area – Tank Wagons </vt:lpstr>
      <vt:lpstr>High Risk Area – Maintenance Materials </vt:lpstr>
      <vt:lpstr>High Risk Area – Personal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Dietmar Kroepfl</dc:creator>
  <dc:description/>
  <cp:lastModifiedBy>Jekaterina Leonenko</cp:lastModifiedBy>
  <cp:revision>3</cp:revision>
  <dcterms:created xsi:type="dcterms:W3CDTF">2021-11-05T12:50:09Z</dcterms:created>
  <dcterms:modified xsi:type="dcterms:W3CDTF">2024-03-11T12:17:27Z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0x01010032E52AAB6BEAC74ABE5EF912958F18E5</vt:lpwstr>
  </property>
  <property fmtid="{D5CDD505-2E9C-101B-9397-08002B2CF9AE}" pid="3" name="Order">
    <vt:r8>12800</vt:r8>
  </property>
  <property fmtid="{D5CDD505-2E9C-101B-9397-08002B2CF9AE}" pid="4" name="_ExtendedDescription">
    <vt:lpwstr/>
  </property>
</Properties>
</file>